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-bold.fntdata"/><Relationship Id="rId10" Type="http://schemas.openxmlformats.org/officeDocument/2006/relationships/slide" Target="slides/slide6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9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SemiBold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08d6ac4d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08d6ac4d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08d6ac4d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08d6ac4d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08d6ac4d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08d6ac4d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ef4bd87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ef4bd87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f4bd874a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ef4bd874a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f4bd874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ef4bd874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ef4bd874a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ef4bd874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08d6ac4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08d6ac4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08d6ac4d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08d6ac4d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08d6ac4d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08d6ac4d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08d6ac4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08d6ac4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kfvideo.ru/index.php/ru/judo-books" TargetMode="External"/><Relationship Id="rId4" Type="http://schemas.openxmlformats.org/officeDocument/2006/relationships/image" Target="../media/image4.jpg"/><Relationship Id="rId5" Type="http://schemas.openxmlformats.org/officeDocument/2006/relationships/hyperlink" Target="https://kfvideo.ru/" TargetMode="External"/><Relationship Id="rId6" Type="http://schemas.openxmlformats.org/officeDocument/2006/relationships/image" Target="../media/image2.jpg"/><Relationship Id="rId7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" TargetMode="External"/><Relationship Id="rId5" Type="http://schemas.openxmlformats.org/officeDocument/2006/relationships/image" Target="../media/image23.jpg"/><Relationship Id="rId6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" TargetMode="External"/><Relationship Id="rId5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index.php/ru/judo-books" TargetMode="External"/><Relationship Id="rId5" Type="http://schemas.openxmlformats.org/officeDocument/2006/relationships/hyperlink" Target="https://kfvideo.ru/index.php/ru/judo-books" TargetMode="External"/><Relationship Id="rId6" Type="http://schemas.openxmlformats.org/officeDocument/2006/relationships/image" Target="../media/image21.jpg"/><Relationship Id="rId7" Type="http://schemas.openxmlformats.org/officeDocument/2006/relationships/image" Target="../media/image11.jpg"/><Relationship Id="rId8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index.php/ru/online-store/judo-books/judo-newaza-of-koji-komuro-komlock" TargetMode="External"/><Relationship Id="rId5" Type="http://schemas.openxmlformats.org/officeDocument/2006/relationships/image" Target="../media/image18.jpg"/><Relationship Id="rId6" Type="http://schemas.openxmlformats.org/officeDocument/2006/relationships/hyperlink" Target="https://kfvideo.ru/" TargetMode="External"/><Relationship Id="rId7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index.php/ru/online-store/judo-books/judo-newaza-of-koji-komuro-komlock" TargetMode="External"/><Relationship Id="rId5" Type="http://schemas.openxmlformats.org/officeDocument/2006/relationships/image" Target="../media/image24.jpg"/><Relationship Id="rId6" Type="http://schemas.openxmlformats.org/officeDocument/2006/relationships/hyperlink" Target="https://kfvideo.ru/" TargetMode="External"/><Relationship Id="rId7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kfvideo.ru/" TargetMode="External"/><Relationship Id="rId4" Type="http://schemas.openxmlformats.org/officeDocument/2006/relationships/image" Target="../media/image19.jpg"/><Relationship Id="rId5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" TargetMode="External"/><Relationship Id="rId5" Type="http://schemas.openxmlformats.org/officeDocument/2006/relationships/image" Target="../media/image22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" TargetMode="External"/><Relationship Id="rId5" Type="http://schemas.openxmlformats.org/officeDocument/2006/relationships/image" Target="../media/image17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" TargetMode="External"/><Relationship Id="rId5" Type="http://schemas.openxmlformats.org/officeDocument/2006/relationships/image" Target="../media/image13.jpg"/><Relationship Id="rId6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kfvideo.ru/" TargetMode="External"/><Relationship Id="rId4" Type="http://schemas.openxmlformats.org/officeDocument/2006/relationships/hyperlink" Target="https://kfvideo.ru/" TargetMode="External"/><Relationship Id="rId5" Type="http://schemas.openxmlformats.org/officeDocument/2006/relationships/image" Target="../media/image20.jpg"/><Relationship Id="rId6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034350" y="43975"/>
            <a:ext cx="4797900" cy="247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Книги </a:t>
            </a:r>
            <a:endParaRPr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 дзюдо </a:t>
            </a:r>
            <a:endParaRPr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из Японии.</a:t>
            </a:r>
            <a:endParaRPr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5" name="Google Shape;55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7" y="76200"/>
            <a:ext cx="40004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034350" y="2869775"/>
            <a:ext cx="4797900" cy="19875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Judo NEWAZA of Koji Komuro KOMLOCK. 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Техника борьбы лёжа от Коджи Комуро.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7" name="Google Shape;57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4334" y="2516275"/>
            <a:ext cx="4195792" cy="34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6875" y="4750925"/>
            <a:ext cx="1305900" cy="2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42567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Глава 8.Komlock.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В этой главе разбирается </a:t>
            </a:r>
            <a:r>
              <a:rPr b="1" lang="ru" sz="1400">
                <a:solidFill>
                  <a:srgbClr val="4A86E8"/>
                </a:solidFill>
              </a:rPr>
              <a:t>захват локтевого сустава</a:t>
            </a:r>
            <a:r>
              <a:rPr lang="ru" sz="1400">
                <a:solidFill>
                  <a:schemeClr val="dk1"/>
                </a:solidFill>
              </a:rPr>
              <a:t> подмышку. Данный захват рассматривается со всевозможных положений с переходом на болевой приём и удушающий захват. Всего предлагается 8 основных действий.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30" name="Google Shape;130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800" y="11701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1625" y="3464575"/>
            <a:ext cx="2555125" cy="4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42687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Глава 9.Transition from Tachiwaza into Newaza.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Данная глава посвящена  </a:t>
            </a:r>
            <a:r>
              <a:rPr b="1" lang="ru" sz="1400">
                <a:solidFill>
                  <a:srgbClr val="4A86E8"/>
                </a:solidFill>
              </a:rPr>
              <a:t>переходу от стойки к партеру.</a:t>
            </a:r>
            <a:r>
              <a:rPr lang="ru" sz="1400">
                <a:solidFill>
                  <a:schemeClr val="dk1"/>
                </a:solidFill>
              </a:rPr>
              <a:t> Представлены броски и перевороты, а также сбивания к приёмам борьбы лёжа. Всего предлагается 14 основных действий. Переход от стойки к партеру.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38" name="Google Shape;138;p2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800" y="11701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00" y="3346300"/>
            <a:ext cx="3719401" cy="26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152475"/>
            <a:ext cx="42567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>
                <a:solidFill>
                  <a:schemeClr val="dk1"/>
                </a:solidFill>
              </a:rPr>
              <a:t>В книге представлены и подробно разобраны </a:t>
            </a:r>
            <a:r>
              <a:rPr b="1" lang="ru" sz="1200">
                <a:solidFill>
                  <a:srgbClr val="4A86E8"/>
                </a:solidFill>
              </a:rPr>
              <a:t>более 114 вариантов, приёмов, технических действий, действий защиты имеющих отношение к борьбе лёжа.</a:t>
            </a:r>
            <a:r>
              <a:rPr lang="ru" sz="1200">
                <a:solidFill>
                  <a:schemeClr val="dk1"/>
                </a:solidFill>
              </a:rPr>
              <a:t>  Почти во всех вариантах обозначены важные захваты, действия ногами и головой. В данной книге можно найти ответы почти на все вопросы о борьбе лёжа. Ценность этой книги в том, что это готовый поурочный план для обучения учеников любого уровня. Несомненно книга нужна для спортсменов и тренеров по дзюдо, самбо, джиу джитсу, смешанным единоборствам.</a:t>
            </a:r>
            <a:endParaRPr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4A86E8"/>
                </a:solidFill>
              </a:rPr>
              <a:t>Размер книги: 21x26см. 175 страниц. Чёрно-белая. Год выпуска 2013.</a:t>
            </a:r>
            <a:endParaRPr b="1" sz="1200">
              <a:solidFill>
                <a:srgbClr val="4A86E8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4A86E8"/>
                </a:solidFill>
              </a:rPr>
              <a:t>Автор: Koji Komuro</a:t>
            </a:r>
            <a:endParaRPr b="1" sz="1200">
              <a:solidFill>
                <a:srgbClr val="4A86E8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46" name="Google Shape;146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800" y="1170125"/>
            <a:ext cx="297186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650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4716600" cy="2805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00">
                <a:solidFill>
                  <a:srgbClr val="000000"/>
                </a:solidFill>
              </a:rPr>
              <a:t>Это </a:t>
            </a:r>
            <a:r>
              <a:rPr b="1" lang="ru" sz="1700">
                <a:solidFill>
                  <a:srgbClr val="4A86E8"/>
                </a:solidFill>
                <a:uFill>
                  <a:noFill/>
                </a:uFill>
                <a:hlinkClick r:id="rId4"/>
              </a:rPr>
              <a:t>учебник по борьбе лёжа</a:t>
            </a:r>
            <a:r>
              <a:rPr lang="ru" sz="1700">
                <a:solidFill>
                  <a:srgbClr val="000000"/>
                </a:solidFill>
              </a:rPr>
              <a:t> от известного японского мастера дзюдо и джиу джитсу. Вся книга посвящена технике и методике обучения борьбе лёжа. </a:t>
            </a:r>
            <a:r>
              <a:rPr b="1" lang="ru" sz="1700">
                <a:solidFill>
                  <a:srgbClr val="4A86E8"/>
                </a:solidFill>
              </a:rPr>
              <a:t>Koji Komuro </a:t>
            </a:r>
            <a:r>
              <a:rPr lang="ru" sz="1700">
                <a:solidFill>
                  <a:srgbClr val="000000"/>
                </a:solidFill>
              </a:rPr>
              <a:t>признанный мастер борьбы лёжа в Японии. Он является штатным инструктором в институте Кодокан. На данный момент это один из интереснейших учебников о борьбе лёжа. Книга разбита на 9 глав.</a:t>
            </a:r>
            <a:endParaRPr sz="1700">
              <a:solidFill>
                <a:srgbClr val="000000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65" name="Google Shape;65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0750" y="1036750"/>
            <a:ext cx="3088874" cy="397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7250" y="182350"/>
            <a:ext cx="1140200" cy="26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7100" y="4179725"/>
            <a:ext cx="2576200" cy="3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4812600" cy="2829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chemeClr val="dk1"/>
                </a:solidFill>
              </a:rPr>
              <a:t>Глава 1.NEWAZA Basic Exercises.</a:t>
            </a:r>
            <a:endParaRPr b="1" sz="12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4A86E8"/>
                </a:solidFill>
              </a:rPr>
              <a:t>Перемещение на спине, защита на спине, упражнения для одиночной работы и в парах с партнёром. </a:t>
            </a:r>
            <a:r>
              <a:rPr lang="ru" sz="1200">
                <a:solidFill>
                  <a:schemeClr val="dk1"/>
                </a:solidFill>
              </a:rPr>
              <a:t>Тренировочные задания для перехода на болевой приём и ухода от удержаний. Отдельные упражнения для развития работы ногами. Тренировочные упражнения для развития специальных силовых качеств в борьбе лёжа. По сути, здесь представлены упражнения специализированной разминки для борьбы лёжа.  Это основной базис или фундамент для приёмов борьбы лёжа. Данные упражнения помогут вашим ученикам развить подвижность в борьбе лёжа. Всего предлагается 13 основных действий.</a:t>
            </a:r>
            <a:endParaRPr sz="12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74" name="Google Shape;74;p1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6900" y="995525"/>
            <a:ext cx="2971874" cy="391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800" y="4134175"/>
            <a:ext cx="409575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069650"/>
            <a:ext cx="4304100" cy="3054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chemeClr val="dk1"/>
                </a:solidFill>
              </a:rPr>
              <a:t>Глава 2.NEWAZA Uchikomi-Drills.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В данной главе представлены </a:t>
            </a:r>
            <a:r>
              <a:rPr b="1" lang="ru" sz="1400">
                <a:solidFill>
                  <a:srgbClr val="4A86E8"/>
                </a:solidFill>
              </a:rPr>
              <a:t>тренировочные парные упражнения </a:t>
            </a:r>
            <a:r>
              <a:rPr lang="ru" sz="1400">
                <a:solidFill>
                  <a:schemeClr val="dk1"/>
                </a:solidFill>
              </a:rPr>
              <a:t>помогающие защищаться в опасных положениях борьбы лёжа. Кроме этого большой раздел о захватах и перемещениях для болевого приёма. Представлено несколько вариантов прорыва со стороны ног и освобождения ноги от обвива. Выполнение болевого приёма и его особенности. Всего предлагается 18 основных действий.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82" name="Google Shape;82;p1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1600" y="10177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400" y="4123650"/>
            <a:ext cx="414337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152475"/>
            <a:ext cx="4268700" cy="23562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chemeClr val="dk1"/>
                </a:solidFill>
              </a:rPr>
              <a:t>Глава 3.Osaekomi Uchikomi Around the World.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400">
                <a:solidFill>
                  <a:srgbClr val="4A86E8"/>
                </a:solidFill>
              </a:rPr>
              <a:t>Раздел удержания.</a:t>
            </a:r>
            <a:r>
              <a:rPr lang="ru" sz="1400">
                <a:solidFill>
                  <a:schemeClr val="dk1"/>
                </a:solidFill>
              </a:rPr>
              <a:t> Все виды удержаний. Переходы на удержание, перевороты, уходы с удержаний. Как правильно держать, какие точки контролировать. Переход с одного удержания на другое и так по всем видам удержаний. Всего предлагается 7 основных действий.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400" y="10177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250" y="3643425"/>
            <a:ext cx="4421275" cy="3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152475"/>
            <a:ext cx="42567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Глава 4. Attacks from the Hikikomi Position.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Данная глава </a:t>
            </a:r>
            <a:r>
              <a:rPr b="1" lang="ru" sz="1400">
                <a:solidFill>
                  <a:srgbClr val="4A86E8"/>
                </a:solidFill>
              </a:rPr>
              <a:t>посвящена атакующим действиям</a:t>
            </a:r>
            <a:r>
              <a:rPr lang="ru" sz="1400">
                <a:solidFill>
                  <a:schemeClr val="dk1"/>
                </a:solidFill>
              </a:rPr>
              <a:t> с  разных позиций и положений в борьбе лёжа. Перевороты и переходы на удержания, болевые приёмы и удушающие захваты. Самый большой раздел по количеству представленных вариантов. Всего предлагается 15 основных действий.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98" name="Google Shape;98;p1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800" y="11701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3775" y="3724825"/>
            <a:ext cx="4108426" cy="32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42804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Глава 5. Attacks to Turtle Defense.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Данная глава </a:t>
            </a:r>
            <a:r>
              <a:rPr b="1" lang="ru" sz="1400">
                <a:solidFill>
                  <a:srgbClr val="4A86E8"/>
                </a:solidFill>
              </a:rPr>
              <a:t>посвящена атакующим действиям</a:t>
            </a:r>
            <a:r>
              <a:rPr lang="ru" sz="1400">
                <a:solidFill>
                  <a:schemeClr val="dk1"/>
                </a:solidFill>
              </a:rPr>
              <a:t> из положения партер. Предлагается семь вариантов перехода на удушающий приём отворотом кимоно. Разные варианты перехода на болевой приём, а так же Sankaku-Jime. Всего предлагается 16 основных действий.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06" name="Google Shape;106;p1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500" y="11701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675" y="3532200"/>
            <a:ext cx="3809025" cy="3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42687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Глава 6. Kasuga Lock.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Здесь </a:t>
            </a:r>
            <a:r>
              <a:rPr b="1" lang="ru" sz="1400">
                <a:solidFill>
                  <a:srgbClr val="4A86E8"/>
                </a:solidFill>
              </a:rPr>
              <a:t>представлены перевороты</a:t>
            </a:r>
            <a:r>
              <a:rPr lang="ru" sz="1400">
                <a:solidFill>
                  <a:schemeClr val="dk1"/>
                </a:solidFill>
              </a:rPr>
              <a:t> и атакующие действия  в которых присутствуют обязательно захват руки и ноги одновременно. Всего предлагается 8 основных действий.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14" name="Google Shape;114;p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2800" y="11701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5975" y="3010500"/>
            <a:ext cx="2818100" cy="4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4000">
                <a:solidFill>
                  <a:srgbClr val="4A86E8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Книги по дзюдо из Японии.</a:t>
            </a:r>
            <a:endParaRPr sz="4000">
              <a:solidFill>
                <a:srgbClr val="4A86E8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4A86E8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311700" y="1152475"/>
            <a:ext cx="4256700" cy="3416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Глава 7. Sode-Kuruma-Jime.</a:t>
            </a:r>
            <a:endParaRPr sz="1400">
              <a:solidFill>
                <a:schemeClr val="dk1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В этой главе разбирается только </a:t>
            </a:r>
            <a:r>
              <a:rPr b="1" lang="ru" sz="1400">
                <a:solidFill>
                  <a:srgbClr val="4A86E8"/>
                </a:solidFill>
              </a:rPr>
              <a:t>один вид удушающего захвата </a:t>
            </a:r>
            <a:r>
              <a:rPr lang="ru" sz="1400">
                <a:solidFill>
                  <a:schemeClr val="dk1"/>
                </a:solidFill>
              </a:rPr>
              <a:t>с помощью концов обеих рукавов. Всего предлагается 5 основных действий.</a:t>
            </a:r>
            <a:endParaRPr sz="1400">
              <a:solidFill>
                <a:schemeClr val="dk1"/>
              </a:solidFill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122" name="Google Shape;122;p2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0800" y="1170125"/>
            <a:ext cx="2971869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775" y="2932275"/>
            <a:ext cx="3371325" cy="4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