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36" name="Group 196"/>
          <p:cNvGrpSpPr>
            <a:grpSpLocks/>
          </p:cNvGrpSpPr>
          <p:nvPr/>
        </p:nvGrpSpPr>
        <p:grpSpPr bwMode="auto">
          <a:xfrm>
            <a:off x="-119063" y="-104775"/>
            <a:ext cx="9394826" cy="7042150"/>
            <a:chOff x="-75" y="-66"/>
            <a:chExt cx="5918" cy="4436"/>
          </a:xfrm>
        </p:grpSpPr>
        <p:grpSp>
          <p:nvGrpSpPr>
            <p:cNvPr id="35842" name="Group 2"/>
            <p:cNvGrpSpPr>
              <a:grpSpLocks/>
            </p:cNvGrpSpPr>
            <p:nvPr/>
          </p:nvGrpSpPr>
          <p:grpSpPr bwMode="auto">
            <a:xfrm>
              <a:off x="-75" y="-66"/>
              <a:ext cx="5918" cy="4436"/>
              <a:chOff x="-78" y="-70"/>
              <a:chExt cx="5918" cy="4436"/>
            </a:xfrm>
          </p:grpSpPr>
          <p:grpSp>
            <p:nvGrpSpPr>
              <p:cNvPr id="35843" name="Group 3"/>
              <p:cNvGrpSpPr>
                <a:grpSpLocks/>
              </p:cNvGrpSpPr>
              <p:nvPr/>
            </p:nvGrpSpPr>
            <p:grpSpPr bwMode="auto">
              <a:xfrm>
                <a:off x="1373" y="2671"/>
                <a:ext cx="910" cy="818"/>
                <a:chOff x="1373" y="2671"/>
                <a:chExt cx="910" cy="818"/>
              </a:xfrm>
            </p:grpSpPr>
            <p:sp>
              <p:nvSpPr>
                <p:cNvPr id="35844" name="Freeform 4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845" name="Freeform 5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846" name="Freeform 6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847" name="Freeform 7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848" name="Group 8"/>
              <p:cNvGrpSpPr>
                <a:grpSpLocks/>
              </p:cNvGrpSpPr>
              <p:nvPr/>
            </p:nvGrpSpPr>
            <p:grpSpPr bwMode="auto">
              <a:xfrm>
                <a:off x="2100" y="2253"/>
                <a:ext cx="910" cy="818"/>
                <a:chOff x="1373" y="2671"/>
                <a:chExt cx="910" cy="818"/>
              </a:xfrm>
            </p:grpSpPr>
            <p:sp>
              <p:nvSpPr>
                <p:cNvPr id="35849" name="Freeform 9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850" name="Freeform 10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851" name="Freeform 11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852" name="Freeform 12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5853" name="Freeform 13"/>
              <p:cNvSpPr>
                <a:spLocks/>
              </p:cNvSpPr>
              <p:nvPr/>
            </p:nvSpPr>
            <p:spPr bwMode="hidden">
              <a:xfrm>
                <a:off x="672" y="3126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54" name="Freeform 14"/>
              <p:cNvSpPr>
                <a:spLocks/>
              </p:cNvSpPr>
              <p:nvPr/>
            </p:nvSpPr>
            <p:spPr bwMode="hidden">
              <a:xfrm rot="17783459">
                <a:off x="1204" y="3404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55" name="Freeform 15"/>
              <p:cNvSpPr>
                <a:spLocks/>
              </p:cNvSpPr>
              <p:nvPr/>
            </p:nvSpPr>
            <p:spPr bwMode="hidden">
              <a:xfrm>
                <a:off x="771" y="3511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56" name="Freeform 16"/>
              <p:cNvSpPr>
                <a:spLocks/>
              </p:cNvSpPr>
              <p:nvPr/>
            </p:nvSpPr>
            <p:spPr bwMode="hidden">
              <a:xfrm>
                <a:off x="1060" y="3055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35857" name="Group 17"/>
              <p:cNvGrpSpPr>
                <a:grpSpLocks/>
              </p:cNvGrpSpPr>
              <p:nvPr/>
            </p:nvGrpSpPr>
            <p:grpSpPr bwMode="auto">
              <a:xfrm>
                <a:off x="-29" y="3464"/>
                <a:ext cx="910" cy="818"/>
                <a:chOff x="1373" y="2671"/>
                <a:chExt cx="910" cy="818"/>
              </a:xfrm>
            </p:grpSpPr>
            <p:sp>
              <p:nvSpPr>
                <p:cNvPr id="35858" name="Freeform 18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859" name="Freeform 19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860" name="Freeform 20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861" name="Freeform 21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862" name="Group 22"/>
              <p:cNvGrpSpPr>
                <a:grpSpLocks/>
              </p:cNvGrpSpPr>
              <p:nvPr/>
            </p:nvGrpSpPr>
            <p:grpSpPr bwMode="auto">
              <a:xfrm>
                <a:off x="2784" y="1836"/>
                <a:ext cx="910" cy="818"/>
                <a:chOff x="1373" y="2671"/>
                <a:chExt cx="910" cy="818"/>
              </a:xfrm>
            </p:grpSpPr>
            <p:sp>
              <p:nvSpPr>
                <p:cNvPr id="35863" name="Freeform 23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864" name="Freeform 24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865" name="Freeform 25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866" name="Freeform 26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5867" name="Freeform 27"/>
              <p:cNvSpPr>
                <a:spLocks/>
              </p:cNvSpPr>
              <p:nvPr/>
            </p:nvSpPr>
            <p:spPr bwMode="hidden">
              <a:xfrm>
                <a:off x="931" y="2049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68" name="Freeform 28"/>
              <p:cNvSpPr>
                <a:spLocks/>
              </p:cNvSpPr>
              <p:nvPr/>
            </p:nvSpPr>
            <p:spPr bwMode="hidden">
              <a:xfrm rot="17783459">
                <a:off x="1430" y="2293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69" name="Freeform 29"/>
              <p:cNvSpPr>
                <a:spLocks/>
              </p:cNvSpPr>
              <p:nvPr/>
            </p:nvSpPr>
            <p:spPr bwMode="hidden">
              <a:xfrm>
                <a:off x="1030" y="2434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70" name="Freeform 30"/>
              <p:cNvSpPr>
                <a:spLocks/>
              </p:cNvSpPr>
              <p:nvPr/>
            </p:nvSpPr>
            <p:spPr bwMode="hidden">
              <a:xfrm>
                <a:off x="1302" y="1911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35871" name="Group 31"/>
              <p:cNvGrpSpPr>
                <a:grpSpLocks/>
              </p:cNvGrpSpPr>
              <p:nvPr/>
            </p:nvGrpSpPr>
            <p:grpSpPr bwMode="auto">
              <a:xfrm>
                <a:off x="1658" y="1560"/>
                <a:ext cx="910" cy="818"/>
                <a:chOff x="1373" y="2671"/>
                <a:chExt cx="910" cy="818"/>
              </a:xfrm>
            </p:grpSpPr>
            <p:sp>
              <p:nvSpPr>
                <p:cNvPr id="35872" name="Freeform 32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873" name="Freeform 33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874" name="Freeform 34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875" name="Freeform 35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5876" name="Freeform 36"/>
              <p:cNvSpPr>
                <a:spLocks/>
              </p:cNvSpPr>
              <p:nvPr/>
            </p:nvSpPr>
            <p:spPr bwMode="hidden">
              <a:xfrm>
                <a:off x="230" y="2433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77" name="Freeform 37"/>
              <p:cNvSpPr>
                <a:spLocks/>
              </p:cNvSpPr>
              <p:nvPr/>
            </p:nvSpPr>
            <p:spPr bwMode="hidden">
              <a:xfrm rot="17783459">
                <a:off x="729" y="2677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78" name="Freeform 38"/>
              <p:cNvSpPr>
                <a:spLocks/>
              </p:cNvSpPr>
              <p:nvPr/>
            </p:nvSpPr>
            <p:spPr bwMode="hidden">
              <a:xfrm>
                <a:off x="354" y="2860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79" name="Freeform 39"/>
              <p:cNvSpPr>
                <a:spLocks/>
              </p:cNvSpPr>
              <p:nvPr/>
            </p:nvSpPr>
            <p:spPr bwMode="hidden">
              <a:xfrm>
                <a:off x="618" y="2362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80" name="Freeform 40"/>
              <p:cNvSpPr>
                <a:spLocks/>
              </p:cNvSpPr>
              <p:nvPr/>
            </p:nvSpPr>
            <p:spPr bwMode="hidden">
              <a:xfrm>
                <a:off x="1257" y="3836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81" name="Freeform 41"/>
              <p:cNvSpPr>
                <a:spLocks/>
              </p:cNvSpPr>
              <p:nvPr/>
            </p:nvSpPr>
            <p:spPr bwMode="hidden">
              <a:xfrm rot="17783459">
                <a:off x="28" y="3086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82" name="Freeform 42"/>
              <p:cNvSpPr>
                <a:spLocks/>
              </p:cNvSpPr>
              <p:nvPr/>
            </p:nvSpPr>
            <p:spPr bwMode="hidden">
              <a:xfrm>
                <a:off x="4129" y="2260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83" name="Freeform 43"/>
              <p:cNvSpPr>
                <a:spLocks/>
              </p:cNvSpPr>
              <p:nvPr/>
            </p:nvSpPr>
            <p:spPr bwMode="hidden">
              <a:xfrm rot="18416349">
                <a:off x="2" y="2721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35884" name="Group 44"/>
              <p:cNvGrpSpPr>
                <a:grpSpLocks/>
              </p:cNvGrpSpPr>
              <p:nvPr/>
            </p:nvGrpSpPr>
            <p:grpSpPr bwMode="auto">
              <a:xfrm>
                <a:off x="2342" y="1143"/>
                <a:ext cx="910" cy="818"/>
                <a:chOff x="1373" y="2671"/>
                <a:chExt cx="910" cy="818"/>
              </a:xfrm>
            </p:grpSpPr>
            <p:sp>
              <p:nvSpPr>
                <p:cNvPr id="35885" name="Freeform 45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886" name="Freeform 46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887" name="Freeform 47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888" name="Freeform 48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889" name="Group 49"/>
              <p:cNvGrpSpPr>
                <a:grpSpLocks/>
              </p:cNvGrpSpPr>
              <p:nvPr/>
            </p:nvGrpSpPr>
            <p:grpSpPr bwMode="auto">
              <a:xfrm>
                <a:off x="481" y="1235"/>
                <a:ext cx="910" cy="818"/>
                <a:chOff x="1373" y="2671"/>
                <a:chExt cx="910" cy="818"/>
              </a:xfrm>
            </p:grpSpPr>
            <p:sp>
              <p:nvSpPr>
                <p:cNvPr id="35890" name="Freeform 50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891" name="Freeform 51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892" name="Freeform 52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893" name="Freeform 53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894" name="Group 54"/>
              <p:cNvGrpSpPr>
                <a:grpSpLocks/>
              </p:cNvGrpSpPr>
              <p:nvPr/>
            </p:nvGrpSpPr>
            <p:grpSpPr bwMode="auto">
              <a:xfrm>
                <a:off x="1208" y="817"/>
                <a:ext cx="910" cy="818"/>
                <a:chOff x="1373" y="2671"/>
                <a:chExt cx="910" cy="818"/>
              </a:xfrm>
            </p:grpSpPr>
            <p:sp>
              <p:nvSpPr>
                <p:cNvPr id="35895" name="Freeform 55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896" name="Freeform 56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897" name="Freeform 57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898" name="Freeform 58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5899" name="Freeform 59"/>
              <p:cNvSpPr>
                <a:spLocks/>
              </p:cNvSpPr>
              <p:nvPr/>
            </p:nvSpPr>
            <p:spPr bwMode="hidden">
              <a:xfrm>
                <a:off x="5014" y="1657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00" name="Freeform 60"/>
              <p:cNvSpPr>
                <a:spLocks/>
              </p:cNvSpPr>
              <p:nvPr/>
            </p:nvSpPr>
            <p:spPr bwMode="hidden">
              <a:xfrm rot="17783459">
                <a:off x="362" y="1976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01" name="Freeform 61"/>
              <p:cNvSpPr>
                <a:spLocks/>
              </p:cNvSpPr>
              <p:nvPr/>
            </p:nvSpPr>
            <p:spPr bwMode="hidden">
              <a:xfrm>
                <a:off x="4" y="2158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02" name="Freeform 62"/>
              <p:cNvSpPr>
                <a:spLocks/>
              </p:cNvSpPr>
              <p:nvPr/>
            </p:nvSpPr>
            <p:spPr bwMode="hidden">
              <a:xfrm>
                <a:off x="68" y="1728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03" name="Freeform 63"/>
              <p:cNvSpPr>
                <a:spLocks/>
              </p:cNvSpPr>
              <p:nvPr/>
            </p:nvSpPr>
            <p:spPr bwMode="hidden">
              <a:xfrm>
                <a:off x="4297" y="1915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04" name="Freeform 64"/>
              <p:cNvSpPr>
                <a:spLocks/>
              </p:cNvSpPr>
              <p:nvPr/>
            </p:nvSpPr>
            <p:spPr bwMode="hidden">
              <a:xfrm rot="17783459">
                <a:off x="855" y="3929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05" name="Freeform 65"/>
              <p:cNvSpPr>
                <a:spLocks/>
              </p:cNvSpPr>
              <p:nvPr/>
            </p:nvSpPr>
            <p:spPr bwMode="hidden">
              <a:xfrm>
                <a:off x="3695" y="2217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06" name="Freeform 66"/>
              <p:cNvSpPr>
                <a:spLocks/>
              </p:cNvSpPr>
              <p:nvPr/>
            </p:nvSpPr>
            <p:spPr bwMode="hidden">
              <a:xfrm>
                <a:off x="4659" y="1719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35907" name="Group 67"/>
              <p:cNvGrpSpPr>
                <a:grpSpLocks/>
              </p:cNvGrpSpPr>
              <p:nvPr/>
            </p:nvGrpSpPr>
            <p:grpSpPr bwMode="auto">
              <a:xfrm>
                <a:off x="1892" y="400"/>
                <a:ext cx="910" cy="818"/>
                <a:chOff x="1373" y="2671"/>
                <a:chExt cx="910" cy="818"/>
              </a:xfrm>
            </p:grpSpPr>
            <p:sp>
              <p:nvSpPr>
                <p:cNvPr id="35908" name="Freeform 68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909" name="Freeform 69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910" name="Freeform 70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911" name="Freeform 71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5912" name="Freeform 72"/>
              <p:cNvSpPr>
                <a:spLocks/>
              </p:cNvSpPr>
              <p:nvPr/>
            </p:nvSpPr>
            <p:spPr bwMode="hidden">
              <a:xfrm>
                <a:off x="5431" y="1490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13" name="Freeform 73"/>
              <p:cNvSpPr>
                <a:spLocks/>
              </p:cNvSpPr>
              <p:nvPr/>
            </p:nvSpPr>
            <p:spPr bwMode="hidden">
              <a:xfrm rot="17783459">
                <a:off x="254" y="974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14" name="Freeform 74"/>
              <p:cNvSpPr>
                <a:spLocks/>
              </p:cNvSpPr>
              <p:nvPr/>
            </p:nvSpPr>
            <p:spPr bwMode="hidden">
              <a:xfrm>
                <a:off x="-4" y="1282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15" name="Freeform 75"/>
              <p:cNvSpPr>
                <a:spLocks/>
              </p:cNvSpPr>
              <p:nvPr/>
            </p:nvSpPr>
            <p:spPr bwMode="hidden">
              <a:xfrm>
                <a:off x="60" y="701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16" name="Freeform 76"/>
              <p:cNvSpPr>
                <a:spLocks/>
              </p:cNvSpPr>
              <p:nvPr/>
            </p:nvSpPr>
            <p:spPr bwMode="hidden">
              <a:xfrm>
                <a:off x="407" y="346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17" name="Freeform 77"/>
              <p:cNvSpPr>
                <a:spLocks/>
              </p:cNvSpPr>
              <p:nvPr/>
            </p:nvSpPr>
            <p:spPr bwMode="hidden">
              <a:xfrm rot="17783459">
                <a:off x="956" y="589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18" name="Freeform 78"/>
              <p:cNvSpPr>
                <a:spLocks/>
              </p:cNvSpPr>
              <p:nvPr/>
            </p:nvSpPr>
            <p:spPr bwMode="hidden">
              <a:xfrm>
                <a:off x="572" y="739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19" name="Freeform 79"/>
              <p:cNvSpPr>
                <a:spLocks/>
              </p:cNvSpPr>
              <p:nvPr/>
            </p:nvSpPr>
            <p:spPr bwMode="hidden">
              <a:xfrm>
                <a:off x="895" y="257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20" name="Freeform 80"/>
              <p:cNvSpPr>
                <a:spLocks/>
              </p:cNvSpPr>
              <p:nvPr/>
            </p:nvSpPr>
            <p:spPr bwMode="hidden">
              <a:xfrm>
                <a:off x="1182" y="-6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21" name="Freeform 81"/>
              <p:cNvSpPr>
                <a:spLocks/>
              </p:cNvSpPr>
              <p:nvPr/>
            </p:nvSpPr>
            <p:spPr bwMode="hidden">
              <a:xfrm rot="17783459">
                <a:off x="1606" y="71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22" name="Freeform 82"/>
              <p:cNvSpPr>
                <a:spLocks/>
              </p:cNvSpPr>
              <p:nvPr/>
            </p:nvSpPr>
            <p:spPr bwMode="hidden">
              <a:xfrm>
                <a:off x="1381" y="454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23" name="Freeform 83"/>
              <p:cNvSpPr>
                <a:spLocks/>
              </p:cNvSpPr>
              <p:nvPr/>
            </p:nvSpPr>
            <p:spPr bwMode="hidden">
              <a:xfrm>
                <a:off x="1987" y="-10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24" name="Freeform 84"/>
              <p:cNvSpPr>
                <a:spLocks/>
              </p:cNvSpPr>
              <p:nvPr/>
            </p:nvSpPr>
            <p:spPr bwMode="hidden">
              <a:xfrm>
                <a:off x="585" y="-1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25" name="Freeform 85"/>
              <p:cNvSpPr>
                <a:spLocks/>
              </p:cNvSpPr>
              <p:nvPr/>
            </p:nvSpPr>
            <p:spPr bwMode="hidden">
              <a:xfrm>
                <a:off x="2372" y="3989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26" name="Freeform 86"/>
              <p:cNvSpPr>
                <a:spLocks/>
              </p:cNvSpPr>
              <p:nvPr/>
            </p:nvSpPr>
            <p:spPr bwMode="hidden">
              <a:xfrm rot="17783459">
                <a:off x="-21" y="240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27" name="Freeform 87"/>
              <p:cNvSpPr>
                <a:spLocks/>
              </p:cNvSpPr>
              <p:nvPr/>
            </p:nvSpPr>
            <p:spPr bwMode="hidden">
              <a:xfrm>
                <a:off x="181" y="-38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28" name="Freeform 88"/>
              <p:cNvSpPr>
                <a:spLocks/>
              </p:cNvSpPr>
              <p:nvPr/>
            </p:nvSpPr>
            <p:spPr bwMode="hidden">
              <a:xfrm>
                <a:off x="2750" y="3869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29" name="Freeform 89"/>
              <p:cNvSpPr>
                <a:spLocks/>
              </p:cNvSpPr>
              <p:nvPr/>
            </p:nvSpPr>
            <p:spPr bwMode="hidden">
              <a:xfrm rot="17783459">
                <a:off x="4210" y="3321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30" name="Freeform 90"/>
              <p:cNvSpPr>
                <a:spLocks/>
              </p:cNvSpPr>
              <p:nvPr/>
            </p:nvSpPr>
            <p:spPr bwMode="hidden">
              <a:xfrm>
                <a:off x="4528" y="3653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31" name="Freeform 91"/>
              <p:cNvSpPr>
                <a:spLocks/>
              </p:cNvSpPr>
              <p:nvPr/>
            </p:nvSpPr>
            <p:spPr bwMode="hidden">
              <a:xfrm>
                <a:off x="3163" y="3665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32" name="Freeform 92"/>
              <p:cNvSpPr>
                <a:spLocks/>
              </p:cNvSpPr>
              <p:nvPr/>
            </p:nvSpPr>
            <p:spPr bwMode="hidden">
              <a:xfrm>
                <a:off x="3502" y="3469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33" name="Freeform 93"/>
              <p:cNvSpPr>
                <a:spLocks/>
              </p:cNvSpPr>
              <p:nvPr/>
            </p:nvSpPr>
            <p:spPr bwMode="hidden">
              <a:xfrm rot="17783459">
                <a:off x="3967" y="3671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34" name="Freeform 94"/>
              <p:cNvSpPr>
                <a:spLocks/>
              </p:cNvSpPr>
              <p:nvPr/>
            </p:nvSpPr>
            <p:spPr bwMode="hidden">
              <a:xfrm>
                <a:off x="3617" y="3929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35" name="Freeform 95"/>
              <p:cNvSpPr>
                <a:spLocks/>
              </p:cNvSpPr>
              <p:nvPr/>
            </p:nvSpPr>
            <p:spPr bwMode="hidden">
              <a:xfrm>
                <a:off x="3840" y="3281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36" name="Freeform 96"/>
              <p:cNvSpPr>
                <a:spLocks/>
              </p:cNvSpPr>
              <p:nvPr/>
            </p:nvSpPr>
            <p:spPr bwMode="hidden">
              <a:xfrm>
                <a:off x="2325" y="3101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37" name="Freeform 97"/>
              <p:cNvSpPr>
                <a:spLocks/>
              </p:cNvSpPr>
              <p:nvPr/>
            </p:nvSpPr>
            <p:spPr bwMode="hidden">
              <a:xfrm rot="17783459">
                <a:off x="2858" y="3353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38" name="Freeform 98"/>
              <p:cNvSpPr>
                <a:spLocks/>
              </p:cNvSpPr>
              <p:nvPr/>
            </p:nvSpPr>
            <p:spPr bwMode="hidden">
              <a:xfrm>
                <a:off x="2458" y="3562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39" name="Freeform 99"/>
              <p:cNvSpPr>
                <a:spLocks/>
              </p:cNvSpPr>
              <p:nvPr/>
            </p:nvSpPr>
            <p:spPr bwMode="hidden">
              <a:xfrm>
                <a:off x="2713" y="3030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35940" name="Group 100"/>
              <p:cNvGrpSpPr>
                <a:grpSpLocks/>
              </p:cNvGrpSpPr>
              <p:nvPr/>
            </p:nvGrpSpPr>
            <p:grpSpPr bwMode="auto">
              <a:xfrm>
                <a:off x="3026" y="2638"/>
                <a:ext cx="910" cy="818"/>
                <a:chOff x="1373" y="2671"/>
                <a:chExt cx="910" cy="818"/>
              </a:xfrm>
            </p:grpSpPr>
            <p:sp>
              <p:nvSpPr>
                <p:cNvPr id="35941" name="Freeform 101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942" name="Freeform 102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943" name="Freeform 103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944" name="Freeform 104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5945" name="Freeform 105"/>
              <p:cNvSpPr>
                <a:spLocks/>
              </p:cNvSpPr>
              <p:nvPr/>
            </p:nvSpPr>
            <p:spPr bwMode="hidden">
              <a:xfrm>
                <a:off x="1624" y="3467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46" name="Freeform 106"/>
              <p:cNvSpPr>
                <a:spLocks/>
              </p:cNvSpPr>
              <p:nvPr/>
            </p:nvSpPr>
            <p:spPr bwMode="hidden">
              <a:xfrm rot="17783459">
                <a:off x="2039" y="3736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47" name="Freeform 107"/>
              <p:cNvSpPr>
                <a:spLocks/>
              </p:cNvSpPr>
              <p:nvPr/>
            </p:nvSpPr>
            <p:spPr bwMode="hidden">
              <a:xfrm>
                <a:off x="1698" y="3936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48" name="Freeform 108"/>
              <p:cNvSpPr>
                <a:spLocks/>
              </p:cNvSpPr>
              <p:nvPr/>
            </p:nvSpPr>
            <p:spPr bwMode="hidden">
              <a:xfrm>
                <a:off x="2037" y="3430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49" name="Freeform 109"/>
              <p:cNvSpPr>
                <a:spLocks/>
              </p:cNvSpPr>
              <p:nvPr/>
            </p:nvSpPr>
            <p:spPr bwMode="hidden">
              <a:xfrm rot="17783459">
                <a:off x="4261" y="3921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50" name="Freeform 110"/>
              <p:cNvSpPr>
                <a:spLocks/>
              </p:cNvSpPr>
              <p:nvPr/>
            </p:nvSpPr>
            <p:spPr bwMode="hidden">
              <a:xfrm>
                <a:off x="3191" y="4004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35951" name="Group 111"/>
              <p:cNvGrpSpPr>
                <a:grpSpLocks/>
              </p:cNvGrpSpPr>
              <p:nvPr/>
            </p:nvGrpSpPr>
            <p:grpSpPr bwMode="auto">
              <a:xfrm>
                <a:off x="2576" y="-9"/>
                <a:ext cx="910" cy="818"/>
                <a:chOff x="1373" y="2671"/>
                <a:chExt cx="910" cy="818"/>
              </a:xfrm>
            </p:grpSpPr>
            <p:sp>
              <p:nvSpPr>
                <p:cNvPr id="35952" name="Freeform 112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953" name="Freeform 113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954" name="Freeform 114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955" name="Freeform 115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956" name="Group 116"/>
              <p:cNvGrpSpPr>
                <a:grpSpLocks/>
              </p:cNvGrpSpPr>
              <p:nvPr/>
            </p:nvGrpSpPr>
            <p:grpSpPr bwMode="auto">
              <a:xfrm>
                <a:off x="3010" y="684"/>
                <a:ext cx="910" cy="818"/>
                <a:chOff x="1373" y="2671"/>
                <a:chExt cx="910" cy="818"/>
              </a:xfrm>
            </p:grpSpPr>
            <p:sp>
              <p:nvSpPr>
                <p:cNvPr id="35957" name="Freeform 117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958" name="Freeform 118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959" name="Freeform 119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960" name="Freeform 120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961" name="Group 121"/>
              <p:cNvGrpSpPr>
                <a:grpSpLocks/>
              </p:cNvGrpSpPr>
              <p:nvPr/>
            </p:nvGrpSpPr>
            <p:grpSpPr bwMode="auto">
              <a:xfrm>
                <a:off x="3477" y="1377"/>
                <a:ext cx="910" cy="818"/>
                <a:chOff x="1373" y="2671"/>
                <a:chExt cx="910" cy="818"/>
              </a:xfrm>
            </p:grpSpPr>
            <p:sp>
              <p:nvSpPr>
                <p:cNvPr id="35962" name="Freeform 122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963" name="Freeform 123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964" name="Freeform 124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965" name="Freeform 125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966" name="Group 126"/>
              <p:cNvGrpSpPr>
                <a:grpSpLocks/>
              </p:cNvGrpSpPr>
              <p:nvPr/>
            </p:nvGrpSpPr>
            <p:grpSpPr bwMode="auto">
              <a:xfrm>
                <a:off x="4178" y="943"/>
                <a:ext cx="910" cy="818"/>
                <a:chOff x="1373" y="2671"/>
                <a:chExt cx="910" cy="818"/>
              </a:xfrm>
            </p:grpSpPr>
            <p:sp>
              <p:nvSpPr>
                <p:cNvPr id="35967" name="Freeform 127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968" name="Freeform 128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969" name="Freeform 129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970" name="Freeform 130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5971" name="Freeform 131"/>
              <p:cNvSpPr>
                <a:spLocks/>
              </p:cNvSpPr>
              <p:nvPr/>
            </p:nvSpPr>
            <p:spPr bwMode="hidden">
              <a:xfrm>
                <a:off x="4954" y="847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72" name="Freeform 132"/>
              <p:cNvSpPr>
                <a:spLocks/>
              </p:cNvSpPr>
              <p:nvPr/>
            </p:nvSpPr>
            <p:spPr bwMode="hidden">
              <a:xfrm rot="17783459">
                <a:off x="5404" y="924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73" name="Freeform 133"/>
              <p:cNvSpPr>
                <a:spLocks/>
              </p:cNvSpPr>
              <p:nvPr/>
            </p:nvSpPr>
            <p:spPr bwMode="hidden">
              <a:xfrm>
                <a:off x="5129" y="1299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74" name="Freeform 134"/>
              <p:cNvSpPr>
                <a:spLocks/>
              </p:cNvSpPr>
              <p:nvPr/>
            </p:nvSpPr>
            <p:spPr bwMode="hidden">
              <a:xfrm>
                <a:off x="5301" y="568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75" name="Freeform 135"/>
              <p:cNvSpPr>
                <a:spLocks/>
              </p:cNvSpPr>
              <p:nvPr/>
            </p:nvSpPr>
            <p:spPr bwMode="hidden">
              <a:xfrm>
                <a:off x="3678" y="389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76" name="Freeform 136"/>
              <p:cNvSpPr>
                <a:spLocks/>
              </p:cNvSpPr>
              <p:nvPr/>
            </p:nvSpPr>
            <p:spPr bwMode="hidden">
              <a:xfrm rot="17783459">
                <a:off x="4193" y="541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77" name="Freeform 137"/>
              <p:cNvSpPr>
                <a:spLocks/>
              </p:cNvSpPr>
              <p:nvPr/>
            </p:nvSpPr>
            <p:spPr bwMode="hidden">
              <a:xfrm>
                <a:off x="3852" y="815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78" name="Freeform 138"/>
              <p:cNvSpPr>
                <a:spLocks/>
              </p:cNvSpPr>
              <p:nvPr/>
            </p:nvSpPr>
            <p:spPr bwMode="hidden">
              <a:xfrm>
                <a:off x="4024" y="234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79" name="Freeform 139"/>
              <p:cNvSpPr>
                <a:spLocks/>
              </p:cNvSpPr>
              <p:nvPr/>
            </p:nvSpPr>
            <p:spPr bwMode="hidden">
              <a:xfrm>
                <a:off x="4479" y="296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80" name="Freeform 140"/>
              <p:cNvSpPr>
                <a:spLocks/>
              </p:cNvSpPr>
              <p:nvPr/>
            </p:nvSpPr>
            <p:spPr bwMode="hidden">
              <a:xfrm rot="17783459">
                <a:off x="3751" y="-61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81" name="Freeform 141"/>
              <p:cNvSpPr>
                <a:spLocks/>
              </p:cNvSpPr>
              <p:nvPr/>
            </p:nvSpPr>
            <p:spPr bwMode="hidden">
              <a:xfrm>
                <a:off x="3351" y="80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82" name="Freeform 142"/>
              <p:cNvSpPr>
                <a:spLocks/>
              </p:cNvSpPr>
              <p:nvPr/>
            </p:nvSpPr>
            <p:spPr bwMode="hidden">
              <a:xfrm>
                <a:off x="4341" y="-1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83" name="Freeform 143"/>
              <p:cNvSpPr>
                <a:spLocks/>
              </p:cNvSpPr>
              <p:nvPr/>
            </p:nvSpPr>
            <p:spPr bwMode="hidden">
              <a:xfrm>
                <a:off x="4756" y="-70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84" name="Freeform 144"/>
              <p:cNvSpPr>
                <a:spLocks/>
              </p:cNvSpPr>
              <p:nvPr/>
            </p:nvSpPr>
            <p:spPr bwMode="hidden">
              <a:xfrm rot="17783459">
                <a:off x="5404" y="40"/>
                <a:ext cx="355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85" name="Freeform 145"/>
              <p:cNvSpPr>
                <a:spLocks/>
              </p:cNvSpPr>
              <p:nvPr/>
            </p:nvSpPr>
            <p:spPr bwMode="hidden">
              <a:xfrm>
                <a:off x="4829" y="531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86" name="Freeform 146"/>
              <p:cNvSpPr>
                <a:spLocks/>
              </p:cNvSpPr>
              <p:nvPr/>
            </p:nvSpPr>
            <p:spPr bwMode="hidden">
              <a:xfrm>
                <a:off x="5059" y="267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35987" name="Group 147"/>
              <p:cNvGrpSpPr>
                <a:grpSpLocks/>
              </p:cNvGrpSpPr>
              <p:nvPr/>
            </p:nvGrpSpPr>
            <p:grpSpPr bwMode="auto">
              <a:xfrm>
                <a:off x="4930" y="1978"/>
                <a:ext cx="910" cy="818"/>
                <a:chOff x="1373" y="2671"/>
                <a:chExt cx="910" cy="818"/>
              </a:xfrm>
            </p:grpSpPr>
            <p:sp>
              <p:nvSpPr>
                <p:cNvPr id="35988" name="Freeform 148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989" name="Freeform 149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990" name="Freeform 150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991" name="Freeform 151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5992" name="Freeform 152"/>
              <p:cNvSpPr>
                <a:spLocks/>
              </p:cNvSpPr>
              <p:nvPr/>
            </p:nvSpPr>
            <p:spPr bwMode="hidden">
              <a:xfrm rot="17783459">
                <a:off x="4552" y="2201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93" name="Freeform 153"/>
              <p:cNvSpPr>
                <a:spLocks/>
              </p:cNvSpPr>
              <p:nvPr/>
            </p:nvSpPr>
            <p:spPr bwMode="hidden">
              <a:xfrm>
                <a:off x="4246" y="2585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94" name="Freeform 154"/>
              <p:cNvSpPr>
                <a:spLocks/>
              </p:cNvSpPr>
              <p:nvPr/>
            </p:nvSpPr>
            <p:spPr bwMode="hidden">
              <a:xfrm rot="17783459">
                <a:off x="4594" y="3146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95" name="Freeform 155"/>
              <p:cNvSpPr>
                <a:spLocks/>
              </p:cNvSpPr>
              <p:nvPr/>
            </p:nvSpPr>
            <p:spPr bwMode="hidden">
              <a:xfrm>
                <a:off x="4194" y="2985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96" name="Freeform 156"/>
              <p:cNvSpPr>
                <a:spLocks/>
              </p:cNvSpPr>
              <p:nvPr/>
            </p:nvSpPr>
            <p:spPr bwMode="hidden">
              <a:xfrm>
                <a:off x="4642" y="2671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97" name="Freeform 157"/>
              <p:cNvSpPr>
                <a:spLocks/>
              </p:cNvSpPr>
              <p:nvPr/>
            </p:nvSpPr>
            <p:spPr bwMode="hidden">
              <a:xfrm>
                <a:off x="3820" y="2619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35998" name="Group 158"/>
              <p:cNvGrpSpPr>
                <a:grpSpLocks/>
              </p:cNvGrpSpPr>
              <p:nvPr/>
            </p:nvGrpSpPr>
            <p:grpSpPr bwMode="auto">
              <a:xfrm>
                <a:off x="4914" y="2763"/>
                <a:ext cx="910" cy="818"/>
                <a:chOff x="1373" y="2671"/>
                <a:chExt cx="910" cy="818"/>
              </a:xfrm>
            </p:grpSpPr>
            <p:sp>
              <p:nvSpPr>
                <p:cNvPr id="35999" name="Freeform 159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6000" name="Freeform 160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6001" name="Freeform 161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6002" name="Freeform 162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6003" name="Freeform 163"/>
              <p:cNvSpPr>
                <a:spLocks/>
              </p:cNvSpPr>
              <p:nvPr/>
            </p:nvSpPr>
            <p:spPr bwMode="hidden">
              <a:xfrm>
                <a:off x="4906" y="3552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04" name="Freeform 164"/>
              <p:cNvSpPr>
                <a:spLocks/>
              </p:cNvSpPr>
              <p:nvPr/>
            </p:nvSpPr>
            <p:spPr bwMode="hidden">
              <a:xfrm rot="17783459">
                <a:off x="5372" y="3889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05" name="Freeform 165"/>
              <p:cNvSpPr>
                <a:spLocks/>
              </p:cNvSpPr>
              <p:nvPr/>
            </p:nvSpPr>
            <p:spPr bwMode="hidden">
              <a:xfrm>
                <a:off x="4880" y="3979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06" name="Freeform 166"/>
              <p:cNvSpPr>
                <a:spLocks/>
              </p:cNvSpPr>
              <p:nvPr/>
            </p:nvSpPr>
            <p:spPr bwMode="hidden">
              <a:xfrm>
                <a:off x="5345" y="3548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6012" name="Group 172"/>
            <p:cNvGrpSpPr>
              <a:grpSpLocks/>
            </p:cNvGrpSpPr>
            <p:nvPr/>
          </p:nvGrpSpPr>
          <p:grpSpPr bwMode="auto">
            <a:xfrm>
              <a:off x="240" y="1200"/>
              <a:ext cx="1145" cy="512"/>
              <a:chOff x="108" y="129"/>
              <a:chExt cx="1145" cy="512"/>
            </a:xfrm>
          </p:grpSpPr>
          <p:sp>
            <p:nvSpPr>
              <p:cNvPr id="36013" name="Freeform 173"/>
              <p:cNvSpPr>
                <a:spLocks/>
              </p:cNvSpPr>
              <p:nvPr/>
            </p:nvSpPr>
            <p:spPr bwMode="auto">
              <a:xfrm>
                <a:off x="108" y="188"/>
                <a:ext cx="75" cy="453"/>
              </a:xfrm>
              <a:custGeom>
                <a:avLst/>
                <a:gdLst>
                  <a:gd name="T0" fmla="*/ 47 w 66"/>
                  <a:gd name="T1" fmla="*/ 0 h 401"/>
                  <a:gd name="T2" fmla="*/ 23 w 66"/>
                  <a:gd name="T3" fmla="*/ 12 h 401"/>
                  <a:gd name="T4" fmla="*/ 8 w 66"/>
                  <a:gd name="T5" fmla="*/ 53 h 401"/>
                  <a:gd name="T6" fmla="*/ 8 w 66"/>
                  <a:gd name="T7" fmla="*/ 80 h 401"/>
                  <a:gd name="T8" fmla="*/ 0 w 66"/>
                  <a:gd name="T9" fmla="*/ 108 h 401"/>
                  <a:gd name="T10" fmla="*/ 9 w 66"/>
                  <a:gd name="T11" fmla="*/ 140 h 401"/>
                  <a:gd name="T12" fmla="*/ 15 w 66"/>
                  <a:gd name="T13" fmla="*/ 179 h 401"/>
                  <a:gd name="T14" fmla="*/ 15 w 66"/>
                  <a:gd name="T15" fmla="*/ 230 h 401"/>
                  <a:gd name="T16" fmla="*/ 9 w 66"/>
                  <a:gd name="T17" fmla="*/ 269 h 401"/>
                  <a:gd name="T18" fmla="*/ 12 w 66"/>
                  <a:gd name="T19" fmla="*/ 293 h 401"/>
                  <a:gd name="T20" fmla="*/ 24 w 66"/>
                  <a:gd name="T21" fmla="*/ 324 h 401"/>
                  <a:gd name="T22" fmla="*/ 41 w 66"/>
                  <a:gd name="T23" fmla="*/ 383 h 401"/>
                  <a:gd name="T24" fmla="*/ 51 w 66"/>
                  <a:gd name="T25" fmla="*/ 401 h 401"/>
                  <a:gd name="T26" fmla="*/ 63 w 66"/>
                  <a:gd name="T27" fmla="*/ 401 h 401"/>
                  <a:gd name="T28" fmla="*/ 66 w 66"/>
                  <a:gd name="T29" fmla="*/ 381 h 401"/>
                  <a:gd name="T30" fmla="*/ 54 w 66"/>
                  <a:gd name="T31" fmla="*/ 347 h 401"/>
                  <a:gd name="T32" fmla="*/ 38 w 66"/>
                  <a:gd name="T33" fmla="*/ 306 h 401"/>
                  <a:gd name="T34" fmla="*/ 32 w 66"/>
                  <a:gd name="T35" fmla="*/ 272 h 401"/>
                  <a:gd name="T36" fmla="*/ 38 w 66"/>
                  <a:gd name="T37" fmla="*/ 240 h 401"/>
                  <a:gd name="T38" fmla="*/ 42 w 66"/>
                  <a:gd name="T39" fmla="*/ 204 h 401"/>
                  <a:gd name="T40" fmla="*/ 39 w 66"/>
                  <a:gd name="T41" fmla="*/ 161 h 401"/>
                  <a:gd name="T42" fmla="*/ 32 w 66"/>
                  <a:gd name="T43" fmla="*/ 125 h 401"/>
                  <a:gd name="T44" fmla="*/ 26 w 66"/>
                  <a:gd name="T45" fmla="*/ 101 h 401"/>
                  <a:gd name="T46" fmla="*/ 32 w 66"/>
                  <a:gd name="T47" fmla="*/ 80 h 401"/>
                  <a:gd name="T48" fmla="*/ 32 w 66"/>
                  <a:gd name="T49" fmla="*/ 59 h 401"/>
                  <a:gd name="T50" fmla="*/ 36 w 66"/>
                  <a:gd name="T51" fmla="*/ 38 h 401"/>
                  <a:gd name="T52" fmla="*/ 48 w 66"/>
                  <a:gd name="T53" fmla="*/ 17 h 401"/>
                  <a:gd name="T54" fmla="*/ 47 w 66"/>
                  <a:gd name="T55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6" h="401">
                    <a:moveTo>
                      <a:pt x="47" y="0"/>
                    </a:moveTo>
                    <a:lnTo>
                      <a:pt x="23" y="12"/>
                    </a:lnTo>
                    <a:lnTo>
                      <a:pt x="8" y="53"/>
                    </a:lnTo>
                    <a:lnTo>
                      <a:pt x="8" y="80"/>
                    </a:lnTo>
                    <a:lnTo>
                      <a:pt x="0" y="108"/>
                    </a:lnTo>
                    <a:lnTo>
                      <a:pt x="9" y="140"/>
                    </a:lnTo>
                    <a:lnTo>
                      <a:pt x="15" y="179"/>
                    </a:lnTo>
                    <a:lnTo>
                      <a:pt x="15" y="230"/>
                    </a:lnTo>
                    <a:lnTo>
                      <a:pt x="9" y="269"/>
                    </a:lnTo>
                    <a:lnTo>
                      <a:pt x="12" y="293"/>
                    </a:lnTo>
                    <a:lnTo>
                      <a:pt x="24" y="324"/>
                    </a:lnTo>
                    <a:lnTo>
                      <a:pt x="41" y="383"/>
                    </a:lnTo>
                    <a:lnTo>
                      <a:pt x="51" y="401"/>
                    </a:lnTo>
                    <a:lnTo>
                      <a:pt x="63" y="401"/>
                    </a:lnTo>
                    <a:lnTo>
                      <a:pt x="66" y="381"/>
                    </a:lnTo>
                    <a:lnTo>
                      <a:pt x="54" y="347"/>
                    </a:lnTo>
                    <a:lnTo>
                      <a:pt x="38" y="306"/>
                    </a:lnTo>
                    <a:lnTo>
                      <a:pt x="32" y="272"/>
                    </a:lnTo>
                    <a:lnTo>
                      <a:pt x="38" y="240"/>
                    </a:lnTo>
                    <a:lnTo>
                      <a:pt x="42" y="204"/>
                    </a:lnTo>
                    <a:lnTo>
                      <a:pt x="39" y="161"/>
                    </a:lnTo>
                    <a:lnTo>
                      <a:pt x="32" y="125"/>
                    </a:lnTo>
                    <a:lnTo>
                      <a:pt x="26" y="101"/>
                    </a:lnTo>
                    <a:lnTo>
                      <a:pt x="32" y="80"/>
                    </a:lnTo>
                    <a:lnTo>
                      <a:pt x="32" y="59"/>
                    </a:lnTo>
                    <a:lnTo>
                      <a:pt x="36" y="38"/>
                    </a:lnTo>
                    <a:lnTo>
                      <a:pt x="48" y="17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14" name="Freeform 174"/>
              <p:cNvSpPr>
                <a:spLocks/>
              </p:cNvSpPr>
              <p:nvPr/>
            </p:nvSpPr>
            <p:spPr bwMode="auto">
              <a:xfrm>
                <a:off x="249" y="129"/>
                <a:ext cx="1004" cy="49"/>
              </a:xfrm>
              <a:custGeom>
                <a:avLst/>
                <a:gdLst>
                  <a:gd name="T0" fmla="*/ 7 w 888"/>
                  <a:gd name="T1" fmla="*/ 24 h 43"/>
                  <a:gd name="T2" fmla="*/ 46 w 888"/>
                  <a:gd name="T3" fmla="*/ 16 h 43"/>
                  <a:gd name="T4" fmla="*/ 91 w 888"/>
                  <a:gd name="T5" fmla="*/ 9 h 43"/>
                  <a:gd name="T6" fmla="*/ 124 w 888"/>
                  <a:gd name="T7" fmla="*/ 7 h 43"/>
                  <a:gd name="T8" fmla="*/ 195 w 888"/>
                  <a:gd name="T9" fmla="*/ 9 h 43"/>
                  <a:gd name="T10" fmla="*/ 259 w 888"/>
                  <a:gd name="T11" fmla="*/ 12 h 43"/>
                  <a:gd name="T12" fmla="*/ 304 w 888"/>
                  <a:gd name="T13" fmla="*/ 12 h 43"/>
                  <a:gd name="T14" fmla="*/ 340 w 888"/>
                  <a:gd name="T15" fmla="*/ 7 h 43"/>
                  <a:gd name="T16" fmla="*/ 355 w 888"/>
                  <a:gd name="T17" fmla="*/ 3 h 43"/>
                  <a:gd name="T18" fmla="*/ 384 w 888"/>
                  <a:gd name="T19" fmla="*/ 4 h 43"/>
                  <a:gd name="T20" fmla="*/ 436 w 888"/>
                  <a:gd name="T21" fmla="*/ 10 h 43"/>
                  <a:gd name="T22" fmla="*/ 475 w 888"/>
                  <a:gd name="T23" fmla="*/ 19 h 43"/>
                  <a:gd name="T24" fmla="*/ 523 w 888"/>
                  <a:gd name="T25" fmla="*/ 22 h 43"/>
                  <a:gd name="T26" fmla="*/ 574 w 888"/>
                  <a:gd name="T27" fmla="*/ 18 h 43"/>
                  <a:gd name="T28" fmla="*/ 621 w 888"/>
                  <a:gd name="T29" fmla="*/ 15 h 43"/>
                  <a:gd name="T30" fmla="*/ 655 w 888"/>
                  <a:gd name="T31" fmla="*/ 18 h 43"/>
                  <a:gd name="T32" fmla="*/ 696 w 888"/>
                  <a:gd name="T33" fmla="*/ 19 h 43"/>
                  <a:gd name="T34" fmla="*/ 729 w 888"/>
                  <a:gd name="T35" fmla="*/ 22 h 43"/>
                  <a:gd name="T36" fmla="*/ 766 w 888"/>
                  <a:gd name="T37" fmla="*/ 15 h 43"/>
                  <a:gd name="T38" fmla="*/ 795 w 888"/>
                  <a:gd name="T39" fmla="*/ 10 h 43"/>
                  <a:gd name="T40" fmla="*/ 820 w 888"/>
                  <a:gd name="T41" fmla="*/ 1 h 43"/>
                  <a:gd name="T42" fmla="*/ 852 w 888"/>
                  <a:gd name="T43" fmla="*/ 0 h 43"/>
                  <a:gd name="T44" fmla="*/ 882 w 888"/>
                  <a:gd name="T45" fmla="*/ 4 h 43"/>
                  <a:gd name="T46" fmla="*/ 888 w 888"/>
                  <a:gd name="T47" fmla="*/ 13 h 43"/>
                  <a:gd name="T48" fmla="*/ 879 w 888"/>
                  <a:gd name="T49" fmla="*/ 21 h 43"/>
                  <a:gd name="T50" fmla="*/ 864 w 888"/>
                  <a:gd name="T51" fmla="*/ 22 h 43"/>
                  <a:gd name="T52" fmla="*/ 847 w 888"/>
                  <a:gd name="T53" fmla="*/ 21 h 43"/>
                  <a:gd name="T54" fmla="*/ 804 w 888"/>
                  <a:gd name="T55" fmla="*/ 28 h 43"/>
                  <a:gd name="T56" fmla="*/ 774 w 888"/>
                  <a:gd name="T57" fmla="*/ 42 h 43"/>
                  <a:gd name="T58" fmla="*/ 759 w 888"/>
                  <a:gd name="T59" fmla="*/ 43 h 43"/>
                  <a:gd name="T60" fmla="*/ 726 w 888"/>
                  <a:gd name="T61" fmla="*/ 40 h 43"/>
                  <a:gd name="T62" fmla="*/ 699 w 888"/>
                  <a:gd name="T63" fmla="*/ 39 h 43"/>
                  <a:gd name="T64" fmla="*/ 619 w 888"/>
                  <a:gd name="T65" fmla="*/ 40 h 43"/>
                  <a:gd name="T66" fmla="*/ 582 w 888"/>
                  <a:gd name="T67" fmla="*/ 43 h 43"/>
                  <a:gd name="T68" fmla="*/ 531 w 888"/>
                  <a:gd name="T69" fmla="*/ 43 h 43"/>
                  <a:gd name="T70" fmla="*/ 492 w 888"/>
                  <a:gd name="T71" fmla="*/ 39 h 43"/>
                  <a:gd name="T72" fmla="*/ 459 w 888"/>
                  <a:gd name="T73" fmla="*/ 36 h 43"/>
                  <a:gd name="T74" fmla="*/ 432 w 888"/>
                  <a:gd name="T75" fmla="*/ 37 h 43"/>
                  <a:gd name="T76" fmla="*/ 417 w 888"/>
                  <a:gd name="T77" fmla="*/ 37 h 43"/>
                  <a:gd name="T78" fmla="*/ 397 w 888"/>
                  <a:gd name="T79" fmla="*/ 33 h 43"/>
                  <a:gd name="T80" fmla="*/ 373 w 888"/>
                  <a:gd name="T81" fmla="*/ 25 h 43"/>
                  <a:gd name="T82" fmla="*/ 361 w 888"/>
                  <a:gd name="T83" fmla="*/ 27 h 43"/>
                  <a:gd name="T84" fmla="*/ 328 w 888"/>
                  <a:gd name="T85" fmla="*/ 31 h 43"/>
                  <a:gd name="T86" fmla="*/ 304 w 888"/>
                  <a:gd name="T87" fmla="*/ 36 h 43"/>
                  <a:gd name="T88" fmla="*/ 285 w 888"/>
                  <a:gd name="T89" fmla="*/ 31 h 43"/>
                  <a:gd name="T90" fmla="*/ 267 w 888"/>
                  <a:gd name="T91" fmla="*/ 31 h 43"/>
                  <a:gd name="T92" fmla="*/ 241 w 888"/>
                  <a:gd name="T93" fmla="*/ 33 h 43"/>
                  <a:gd name="T94" fmla="*/ 205 w 888"/>
                  <a:gd name="T95" fmla="*/ 33 h 43"/>
                  <a:gd name="T96" fmla="*/ 157 w 888"/>
                  <a:gd name="T97" fmla="*/ 28 h 43"/>
                  <a:gd name="T98" fmla="*/ 102 w 888"/>
                  <a:gd name="T99" fmla="*/ 27 h 43"/>
                  <a:gd name="T100" fmla="*/ 51 w 888"/>
                  <a:gd name="T101" fmla="*/ 33 h 43"/>
                  <a:gd name="T102" fmla="*/ 24 w 888"/>
                  <a:gd name="T103" fmla="*/ 42 h 43"/>
                  <a:gd name="T104" fmla="*/ 9 w 888"/>
                  <a:gd name="T105" fmla="*/ 40 h 43"/>
                  <a:gd name="T106" fmla="*/ 0 w 888"/>
                  <a:gd name="T107" fmla="*/ 34 h 43"/>
                  <a:gd name="T108" fmla="*/ 7 w 888"/>
                  <a:gd name="T109" fmla="*/ 2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88" h="43">
                    <a:moveTo>
                      <a:pt x="7" y="24"/>
                    </a:moveTo>
                    <a:lnTo>
                      <a:pt x="46" y="16"/>
                    </a:lnTo>
                    <a:lnTo>
                      <a:pt x="91" y="9"/>
                    </a:lnTo>
                    <a:lnTo>
                      <a:pt x="124" y="7"/>
                    </a:lnTo>
                    <a:lnTo>
                      <a:pt x="195" y="9"/>
                    </a:lnTo>
                    <a:lnTo>
                      <a:pt x="259" y="12"/>
                    </a:lnTo>
                    <a:lnTo>
                      <a:pt x="304" y="12"/>
                    </a:lnTo>
                    <a:lnTo>
                      <a:pt x="340" y="7"/>
                    </a:lnTo>
                    <a:lnTo>
                      <a:pt x="355" y="3"/>
                    </a:lnTo>
                    <a:lnTo>
                      <a:pt x="384" y="4"/>
                    </a:lnTo>
                    <a:lnTo>
                      <a:pt x="436" y="10"/>
                    </a:lnTo>
                    <a:lnTo>
                      <a:pt x="475" y="19"/>
                    </a:lnTo>
                    <a:lnTo>
                      <a:pt x="523" y="22"/>
                    </a:lnTo>
                    <a:lnTo>
                      <a:pt x="574" y="18"/>
                    </a:lnTo>
                    <a:lnTo>
                      <a:pt x="621" y="15"/>
                    </a:lnTo>
                    <a:lnTo>
                      <a:pt x="655" y="18"/>
                    </a:lnTo>
                    <a:lnTo>
                      <a:pt x="696" y="19"/>
                    </a:lnTo>
                    <a:lnTo>
                      <a:pt x="729" y="22"/>
                    </a:lnTo>
                    <a:lnTo>
                      <a:pt x="766" y="15"/>
                    </a:lnTo>
                    <a:lnTo>
                      <a:pt x="795" y="10"/>
                    </a:lnTo>
                    <a:lnTo>
                      <a:pt x="820" y="1"/>
                    </a:lnTo>
                    <a:lnTo>
                      <a:pt x="852" y="0"/>
                    </a:lnTo>
                    <a:lnTo>
                      <a:pt x="882" y="4"/>
                    </a:lnTo>
                    <a:lnTo>
                      <a:pt x="888" y="13"/>
                    </a:lnTo>
                    <a:lnTo>
                      <a:pt x="879" y="21"/>
                    </a:lnTo>
                    <a:lnTo>
                      <a:pt x="864" y="22"/>
                    </a:lnTo>
                    <a:lnTo>
                      <a:pt x="847" y="21"/>
                    </a:lnTo>
                    <a:lnTo>
                      <a:pt x="804" y="28"/>
                    </a:lnTo>
                    <a:lnTo>
                      <a:pt x="774" y="42"/>
                    </a:lnTo>
                    <a:lnTo>
                      <a:pt x="759" y="43"/>
                    </a:lnTo>
                    <a:lnTo>
                      <a:pt x="726" y="40"/>
                    </a:lnTo>
                    <a:lnTo>
                      <a:pt x="699" y="39"/>
                    </a:lnTo>
                    <a:lnTo>
                      <a:pt x="619" y="40"/>
                    </a:lnTo>
                    <a:lnTo>
                      <a:pt x="582" y="43"/>
                    </a:lnTo>
                    <a:lnTo>
                      <a:pt x="531" y="43"/>
                    </a:lnTo>
                    <a:lnTo>
                      <a:pt x="492" y="39"/>
                    </a:lnTo>
                    <a:lnTo>
                      <a:pt x="459" y="36"/>
                    </a:lnTo>
                    <a:lnTo>
                      <a:pt x="432" y="37"/>
                    </a:lnTo>
                    <a:lnTo>
                      <a:pt x="417" y="37"/>
                    </a:lnTo>
                    <a:lnTo>
                      <a:pt x="397" y="33"/>
                    </a:lnTo>
                    <a:lnTo>
                      <a:pt x="373" y="25"/>
                    </a:lnTo>
                    <a:lnTo>
                      <a:pt x="361" y="27"/>
                    </a:lnTo>
                    <a:lnTo>
                      <a:pt x="328" y="31"/>
                    </a:lnTo>
                    <a:lnTo>
                      <a:pt x="304" y="36"/>
                    </a:lnTo>
                    <a:lnTo>
                      <a:pt x="285" y="31"/>
                    </a:lnTo>
                    <a:lnTo>
                      <a:pt x="267" y="31"/>
                    </a:lnTo>
                    <a:lnTo>
                      <a:pt x="241" y="33"/>
                    </a:lnTo>
                    <a:lnTo>
                      <a:pt x="205" y="33"/>
                    </a:lnTo>
                    <a:lnTo>
                      <a:pt x="157" y="28"/>
                    </a:lnTo>
                    <a:lnTo>
                      <a:pt x="102" y="27"/>
                    </a:lnTo>
                    <a:lnTo>
                      <a:pt x="51" y="33"/>
                    </a:lnTo>
                    <a:lnTo>
                      <a:pt x="24" y="42"/>
                    </a:lnTo>
                    <a:lnTo>
                      <a:pt x="9" y="40"/>
                    </a:lnTo>
                    <a:lnTo>
                      <a:pt x="0" y="34"/>
                    </a:lnTo>
                    <a:lnTo>
                      <a:pt x="7" y="2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6015" name="Group 175"/>
            <p:cNvGrpSpPr>
              <a:grpSpLocks/>
            </p:cNvGrpSpPr>
            <p:nvPr userDrawn="1"/>
          </p:nvGrpSpPr>
          <p:grpSpPr bwMode="auto">
            <a:xfrm flipV="1">
              <a:off x="0" y="4063"/>
              <a:ext cx="5760" cy="257"/>
              <a:chOff x="0" y="0"/>
              <a:chExt cx="5762" cy="305"/>
            </a:xfrm>
          </p:grpSpPr>
          <p:sp>
            <p:nvSpPr>
              <p:cNvPr id="36016" name="Freeform 176"/>
              <p:cNvSpPr>
                <a:spLocks/>
              </p:cNvSpPr>
              <p:nvPr/>
            </p:nvSpPr>
            <p:spPr bwMode="ltGray">
              <a:xfrm>
                <a:off x="1" y="0"/>
                <a:ext cx="5761" cy="305"/>
              </a:xfrm>
              <a:custGeom>
                <a:avLst/>
                <a:gdLst>
                  <a:gd name="T0" fmla="*/ 5126 w 5126"/>
                  <a:gd name="T1" fmla="*/ 2 h 305"/>
                  <a:gd name="T2" fmla="*/ 5126 w 5126"/>
                  <a:gd name="T3" fmla="*/ 276 h 305"/>
                  <a:gd name="T4" fmla="*/ 5037 w 5126"/>
                  <a:gd name="T5" fmla="*/ 278 h 305"/>
                  <a:gd name="T6" fmla="*/ 4914 w 5126"/>
                  <a:gd name="T7" fmla="*/ 300 h 305"/>
                  <a:gd name="T8" fmla="*/ 4847 w 5126"/>
                  <a:gd name="T9" fmla="*/ 296 h 305"/>
                  <a:gd name="T10" fmla="*/ 4648 w 5126"/>
                  <a:gd name="T11" fmla="*/ 273 h 305"/>
                  <a:gd name="T12" fmla="*/ 4508 w 5126"/>
                  <a:gd name="T13" fmla="*/ 264 h 305"/>
                  <a:gd name="T14" fmla="*/ 4245 w 5126"/>
                  <a:gd name="T15" fmla="*/ 287 h 305"/>
                  <a:gd name="T16" fmla="*/ 3983 w 5126"/>
                  <a:gd name="T17" fmla="*/ 291 h 305"/>
                  <a:gd name="T18" fmla="*/ 3640 w 5126"/>
                  <a:gd name="T19" fmla="*/ 282 h 305"/>
                  <a:gd name="T20" fmla="*/ 3346 w 5126"/>
                  <a:gd name="T21" fmla="*/ 287 h 305"/>
                  <a:gd name="T22" fmla="*/ 3165 w 5126"/>
                  <a:gd name="T23" fmla="*/ 305 h 305"/>
                  <a:gd name="T24" fmla="*/ 2848 w 5126"/>
                  <a:gd name="T25" fmla="*/ 269 h 305"/>
                  <a:gd name="T26" fmla="*/ 2618 w 5126"/>
                  <a:gd name="T27" fmla="*/ 260 h 305"/>
                  <a:gd name="T28" fmla="*/ 2360 w 5126"/>
                  <a:gd name="T29" fmla="*/ 273 h 305"/>
                  <a:gd name="T30" fmla="*/ 2007 w 5126"/>
                  <a:gd name="T31" fmla="*/ 282 h 305"/>
                  <a:gd name="T32" fmla="*/ 1786 w 5126"/>
                  <a:gd name="T33" fmla="*/ 287 h 305"/>
                  <a:gd name="T34" fmla="*/ 1686 w 5126"/>
                  <a:gd name="T35" fmla="*/ 296 h 305"/>
                  <a:gd name="T36" fmla="*/ 1528 w 5126"/>
                  <a:gd name="T37" fmla="*/ 273 h 305"/>
                  <a:gd name="T38" fmla="*/ 1334 w 5126"/>
                  <a:gd name="T39" fmla="*/ 287 h 305"/>
                  <a:gd name="T40" fmla="*/ 1185 w 5126"/>
                  <a:gd name="T41" fmla="*/ 282 h 305"/>
                  <a:gd name="T42" fmla="*/ 1081 w 5126"/>
                  <a:gd name="T43" fmla="*/ 291 h 305"/>
                  <a:gd name="T44" fmla="*/ 968 w 5126"/>
                  <a:gd name="T45" fmla="*/ 282 h 305"/>
                  <a:gd name="T46" fmla="*/ 827 w 5126"/>
                  <a:gd name="T47" fmla="*/ 273 h 305"/>
                  <a:gd name="T48" fmla="*/ 701 w 5126"/>
                  <a:gd name="T49" fmla="*/ 273 h 305"/>
                  <a:gd name="T50" fmla="*/ 583 w 5126"/>
                  <a:gd name="T51" fmla="*/ 291 h 305"/>
                  <a:gd name="T52" fmla="*/ 484 w 5126"/>
                  <a:gd name="T53" fmla="*/ 278 h 305"/>
                  <a:gd name="T54" fmla="*/ 335 w 5126"/>
                  <a:gd name="T55" fmla="*/ 251 h 305"/>
                  <a:gd name="T56" fmla="*/ 172 w 5126"/>
                  <a:gd name="T57" fmla="*/ 260 h 305"/>
                  <a:gd name="T58" fmla="*/ 77 w 5126"/>
                  <a:gd name="T59" fmla="*/ 251 h 305"/>
                  <a:gd name="T60" fmla="*/ 0 w 5126"/>
                  <a:gd name="T61" fmla="*/ 237 h 305"/>
                  <a:gd name="T62" fmla="*/ 0 w 5126"/>
                  <a:gd name="T63" fmla="*/ 0 h 305"/>
                  <a:gd name="T64" fmla="*/ 5126 w 5126"/>
                  <a:gd name="T65" fmla="*/ 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126" h="305">
                    <a:moveTo>
                      <a:pt x="5126" y="2"/>
                    </a:moveTo>
                    <a:lnTo>
                      <a:pt x="5126" y="276"/>
                    </a:lnTo>
                    <a:lnTo>
                      <a:pt x="5037" y="278"/>
                    </a:lnTo>
                    <a:lnTo>
                      <a:pt x="4914" y="300"/>
                    </a:lnTo>
                    <a:lnTo>
                      <a:pt x="4847" y="296"/>
                    </a:lnTo>
                    <a:lnTo>
                      <a:pt x="4648" y="273"/>
                    </a:lnTo>
                    <a:lnTo>
                      <a:pt x="4508" y="264"/>
                    </a:lnTo>
                    <a:lnTo>
                      <a:pt x="4245" y="287"/>
                    </a:lnTo>
                    <a:lnTo>
                      <a:pt x="3983" y="291"/>
                    </a:lnTo>
                    <a:lnTo>
                      <a:pt x="3640" y="282"/>
                    </a:lnTo>
                    <a:lnTo>
                      <a:pt x="3346" y="287"/>
                    </a:lnTo>
                    <a:lnTo>
                      <a:pt x="3165" y="305"/>
                    </a:lnTo>
                    <a:lnTo>
                      <a:pt x="2848" y="269"/>
                    </a:lnTo>
                    <a:lnTo>
                      <a:pt x="2618" y="260"/>
                    </a:lnTo>
                    <a:lnTo>
                      <a:pt x="2360" y="273"/>
                    </a:lnTo>
                    <a:lnTo>
                      <a:pt x="2007" y="282"/>
                    </a:lnTo>
                    <a:lnTo>
                      <a:pt x="1786" y="287"/>
                    </a:lnTo>
                    <a:lnTo>
                      <a:pt x="1686" y="296"/>
                    </a:lnTo>
                    <a:lnTo>
                      <a:pt x="1528" y="273"/>
                    </a:lnTo>
                    <a:lnTo>
                      <a:pt x="1334" y="287"/>
                    </a:lnTo>
                    <a:lnTo>
                      <a:pt x="1185" y="282"/>
                    </a:lnTo>
                    <a:lnTo>
                      <a:pt x="1081" y="291"/>
                    </a:lnTo>
                    <a:lnTo>
                      <a:pt x="968" y="282"/>
                    </a:lnTo>
                    <a:lnTo>
                      <a:pt x="827" y="273"/>
                    </a:lnTo>
                    <a:lnTo>
                      <a:pt x="701" y="273"/>
                    </a:lnTo>
                    <a:lnTo>
                      <a:pt x="583" y="291"/>
                    </a:lnTo>
                    <a:lnTo>
                      <a:pt x="484" y="278"/>
                    </a:lnTo>
                    <a:lnTo>
                      <a:pt x="335" y="251"/>
                    </a:lnTo>
                    <a:lnTo>
                      <a:pt x="172" y="260"/>
                    </a:lnTo>
                    <a:lnTo>
                      <a:pt x="77" y="251"/>
                    </a:lnTo>
                    <a:lnTo>
                      <a:pt x="0" y="237"/>
                    </a:lnTo>
                    <a:lnTo>
                      <a:pt x="0" y="0"/>
                    </a:lnTo>
                    <a:lnTo>
                      <a:pt x="5126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17" name="Freeform 177"/>
              <p:cNvSpPr>
                <a:spLocks/>
              </p:cNvSpPr>
              <p:nvPr/>
            </p:nvSpPr>
            <p:spPr bwMode="ltGray">
              <a:xfrm>
                <a:off x="0" y="154"/>
                <a:ext cx="212" cy="107"/>
              </a:xfrm>
              <a:custGeom>
                <a:avLst/>
                <a:gdLst>
                  <a:gd name="T0" fmla="*/ 0 w 167"/>
                  <a:gd name="T1" fmla="*/ 74 h 95"/>
                  <a:gd name="T2" fmla="*/ 2 w 167"/>
                  <a:gd name="T3" fmla="*/ 30 h 95"/>
                  <a:gd name="T4" fmla="*/ 23 w 167"/>
                  <a:gd name="T5" fmla="*/ 12 h 95"/>
                  <a:gd name="T6" fmla="*/ 53 w 167"/>
                  <a:gd name="T7" fmla="*/ 2 h 95"/>
                  <a:gd name="T8" fmla="*/ 81 w 167"/>
                  <a:gd name="T9" fmla="*/ 0 h 95"/>
                  <a:gd name="T10" fmla="*/ 123 w 167"/>
                  <a:gd name="T11" fmla="*/ 11 h 95"/>
                  <a:gd name="T12" fmla="*/ 147 w 167"/>
                  <a:gd name="T13" fmla="*/ 30 h 95"/>
                  <a:gd name="T14" fmla="*/ 162 w 167"/>
                  <a:gd name="T15" fmla="*/ 59 h 95"/>
                  <a:gd name="T16" fmla="*/ 165 w 167"/>
                  <a:gd name="T17" fmla="*/ 80 h 95"/>
                  <a:gd name="T18" fmla="*/ 167 w 167"/>
                  <a:gd name="T19" fmla="*/ 92 h 95"/>
                  <a:gd name="T20" fmla="*/ 156 w 167"/>
                  <a:gd name="T21" fmla="*/ 95 h 95"/>
                  <a:gd name="T22" fmla="*/ 77 w 167"/>
                  <a:gd name="T23" fmla="*/ 87 h 95"/>
                  <a:gd name="T24" fmla="*/ 0 w 167"/>
                  <a:gd name="T25" fmla="*/ 7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7" h="95">
                    <a:moveTo>
                      <a:pt x="0" y="74"/>
                    </a:moveTo>
                    <a:lnTo>
                      <a:pt x="2" y="30"/>
                    </a:lnTo>
                    <a:lnTo>
                      <a:pt x="23" y="12"/>
                    </a:lnTo>
                    <a:lnTo>
                      <a:pt x="53" y="2"/>
                    </a:lnTo>
                    <a:lnTo>
                      <a:pt x="81" y="0"/>
                    </a:lnTo>
                    <a:lnTo>
                      <a:pt x="123" y="11"/>
                    </a:lnTo>
                    <a:lnTo>
                      <a:pt x="147" y="30"/>
                    </a:lnTo>
                    <a:lnTo>
                      <a:pt x="162" y="59"/>
                    </a:lnTo>
                    <a:lnTo>
                      <a:pt x="165" y="80"/>
                    </a:lnTo>
                    <a:lnTo>
                      <a:pt x="167" y="92"/>
                    </a:lnTo>
                    <a:lnTo>
                      <a:pt x="156" y="95"/>
                    </a:lnTo>
                    <a:lnTo>
                      <a:pt x="77" y="87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18" name="Freeform 178"/>
              <p:cNvSpPr>
                <a:spLocks/>
              </p:cNvSpPr>
              <p:nvPr/>
            </p:nvSpPr>
            <p:spPr bwMode="ltGray">
              <a:xfrm>
                <a:off x="312" y="1"/>
                <a:ext cx="1036" cy="141"/>
              </a:xfrm>
              <a:custGeom>
                <a:avLst/>
                <a:gdLst>
                  <a:gd name="T0" fmla="*/ 0 w 921"/>
                  <a:gd name="T1" fmla="*/ 141 h 141"/>
                  <a:gd name="T2" fmla="*/ 41 w 921"/>
                  <a:gd name="T3" fmla="*/ 88 h 141"/>
                  <a:gd name="T4" fmla="*/ 70 w 921"/>
                  <a:gd name="T5" fmla="*/ 68 h 141"/>
                  <a:gd name="T6" fmla="*/ 135 w 921"/>
                  <a:gd name="T7" fmla="*/ 44 h 141"/>
                  <a:gd name="T8" fmla="*/ 207 w 921"/>
                  <a:gd name="T9" fmla="*/ 33 h 141"/>
                  <a:gd name="T10" fmla="*/ 299 w 921"/>
                  <a:gd name="T11" fmla="*/ 34 h 141"/>
                  <a:gd name="T12" fmla="*/ 397 w 921"/>
                  <a:gd name="T13" fmla="*/ 46 h 141"/>
                  <a:gd name="T14" fmla="*/ 494 w 921"/>
                  <a:gd name="T15" fmla="*/ 60 h 141"/>
                  <a:gd name="T16" fmla="*/ 550 w 921"/>
                  <a:gd name="T17" fmla="*/ 63 h 141"/>
                  <a:gd name="T18" fmla="*/ 613 w 921"/>
                  <a:gd name="T19" fmla="*/ 61 h 141"/>
                  <a:gd name="T20" fmla="*/ 662 w 921"/>
                  <a:gd name="T21" fmla="*/ 51 h 141"/>
                  <a:gd name="T22" fmla="*/ 708 w 921"/>
                  <a:gd name="T23" fmla="*/ 33 h 141"/>
                  <a:gd name="T24" fmla="*/ 753 w 921"/>
                  <a:gd name="T25" fmla="*/ 0 h 141"/>
                  <a:gd name="T26" fmla="*/ 921 w 921"/>
                  <a:gd name="T27" fmla="*/ 1 h 141"/>
                  <a:gd name="T28" fmla="*/ 899 w 921"/>
                  <a:gd name="T29" fmla="*/ 39 h 141"/>
                  <a:gd name="T30" fmla="*/ 874 w 921"/>
                  <a:gd name="T31" fmla="*/ 67 h 141"/>
                  <a:gd name="T32" fmla="*/ 850 w 921"/>
                  <a:gd name="T33" fmla="*/ 81 h 141"/>
                  <a:gd name="T34" fmla="*/ 824 w 921"/>
                  <a:gd name="T35" fmla="*/ 95 h 141"/>
                  <a:gd name="T36" fmla="*/ 789 w 921"/>
                  <a:gd name="T37" fmla="*/ 107 h 141"/>
                  <a:gd name="T38" fmla="*/ 749 w 921"/>
                  <a:gd name="T39" fmla="*/ 114 h 141"/>
                  <a:gd name="T40" fmla="*/ 689 w 921"/>
                  <a:gd name="T41" fmla="*/ 121 h 141"/>
                  <a:gd name="T42" fmla="*/ 631 w 921"/>
                  <a:gd name="T43" fmla="*/ 121 h 141"/>
                  <a:gd name="T44" fmla="*/ 529 w 921"/>
                  <a:gd name="T45" fmla="*/ 114 h 141"/>
                  <a:gd name="T46" fmla="*/ 448 w 921"/>
                  <a:gd name="T47" fmla="*/ 102 h 141"/>
                  <a:gd name="T48" fmla="*/ 377 w 921"/>
                  <a:gd name="T49" fmla="*/ 91 h 141"/>
                  <a:gd name="T50" fmla="*/ 299 w 921"/>
                  <a:gd name="T51" fmla="*/ 87 h 141"/>
                  <a:gd name="T52" fmla="*/ 210 w 921"/>
                  <a:gd name="T53" fmla="*/ 94 h 141"/>
                  <a:gd name="T54" fmla="*/ 152 w 921"/>
                  <a:gd name="T55" fmla="*/ 105 h 141"/>
                  <a:gd name="T56" fmla="*/ 122 w 921"/>
                  <a:gd name="T57" fmla="*/ 107 h 141"/>
                  <a:gd name="T58" fmla="*/ 67 w 921"/>
                  <a:gd name="T59" fmla="*/ 114 h 141"/>
                  <a:gd name="T60" fmla="*/ 24 w 921"/>
                  <a:gd name="T61" fmla="*/ 127 h 141"/>
                  <a:gd name="T62" fmla="*/ 0 w 921"/>
                  <a:gd name="T63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1" h="141">
                    <a:moveTo>
                      <a:pt x="0" y="141"/>
                    </a:moveTo>
                    <a:lnTo>
                      <a:pt x="41" y="88"/>
                    </a:lnTo>
                    <a:lnTo>
                      <a:pt x="70" y="68"/>
                    </a:lnTo>
                    <a:lnTo>
                      <a:pt x="135" y="44"/>
                    </a:lnTo>
                    <a:lnTo>
                      <a:pt x="207" y="33"/>
                    </a:lnTo>
                    <a:lnTo>
                      <a:pt x="299" y="34"/>
                    </a:lnTo>
                    <a:lnTo>
                      <a:pt x="397" y="46"/>
                    </a:lnTo>
                    <a:lnTo>
                      <a:pt x="494" y="60"/>
                    </a:lnTo>
                    <a:lnTo>
                      <a:pt x="550" y="63"/>
                    </a:lnTo>
                    <a:lnTo>
                      <a:pt x="613" y="61"/>
                    </a:lnTo>
                    <a:lnTo>
                      <a:pt x="662" y="51"/>
                    </a:lnTo>
                    <a:lnTo>
                      <a:pt x="708" y="33"/>
                    </a:lnTo>
                    <a:lnTo>
                      <a:pt x="753" y="0"/>
                    </a:lnTo>
                    <a:lnTo>
                      <a:pt x="921" y="1"/>
                    </a:lnTo>
                    <a:lnTo>
                      <a:pt x="899" y="39"/>
                    </a:lnTo>
                    <a:lnTo>
                      <a:pt x="874" y="67"/>
                    </a:lnTo>
                    <a:lnTo>
                      <a:pt x="850" y="81"/>
                    </a:lnTo>
                    <a:lnTo>
                      <a:pt x="824" y="95"/>
                    </a:lnTo>
                    <a:lnTo>
                      <a:pt x="789" y="107"/>
                    </a:lnTo>
                    <a:lnTo>
                      <a:pt x="749" y="114"/>
                    </a:lnTo>
                    <a:lnTo>
                      <a:pt x="689" y="121"/>
                    </a:lnTo>
                    <a:lnTo>
                      <a:pt x="631" y="121"/>
                    </a:lnTo>
                    <a:lnTo>
                      <a:pt x="529" y="114"/>
                    </a:lnTo>
                    <a:lnTo>
                      <a:pt x="448" y="102"/>
                    </a:lnTo>
                    <a:lnTo>
                      <a:pt x="377" y="91"/>
                    </a:lnTo>
                    <a:lnTo>
                      <a:pt x="299" y="87"/>
                    </a:lnTo>
                    <a:lnTo>
                      <a:pt x="210" y="94"/>
                    </a:lnTo>
                    <a:lnTo>
                      <a:pt x="152" y="105"/>
                    </a:lnTo>
                    <a:lnTo>
                      <a:pt x="122" y="107"/>
                    </a:lnTo>
                    <a:lnTo>
                      <a:pt x="67" y="114"/>
                    </a:lnTo>
                    <a:lnTo>
                      <a:pt x="24" y="127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19" name="Freeform 179"/>
              <p:cNvSpPr>
                <a:spLocks/>
              </p:cNvSpPr>
              <p:nvPr/>
            </p:nvSpPr>
            <p:spPr bwMode="ltGray">
              <a:xfrm>
                <a:off x="1069" y="186"/>
                <a:ext cx="242" cy="102"/>
              </a:xfrm>
              <a:custGeom>
                <a:avLst/>
                <a:gdLst>
                  <a:gd name="T0" fmla="*/ 6 w 190"/>
                  <a:gd name="T1" fmla="*/ 73 h 90"/>
                  <a:gd name="T2" fmla="*/ 30 w 190"/>
                  <a:gd name="T3" fmla="*/ 52 h 90"/>
                  <a:gd name="T4" fmla="*/ 64 w 190"/>
                  <a:gd name="T5" fmla="*/ 30 h 90"/>
                  <a:gd name="T6" fmla="*/ 103 w 190"/>
                  <a:gd name="T7" fmla="*/ 12 h 90"/>
                  <a:gd name="T8" fmla="*/ 157 w 190"/>
                  <a:gd name="T9" fmla="*/ 0 h 90"/>
                  <a:gd name="T10" fmla="*/ 190 w 190"/>
                  <a:gd name="T11" fmla="*/ 0 h 90"/>
                  <a:gd name="T12" fmla="*/ 163 w 190"/>
                  <a:gd name="T13" fmla="*/ 13 h 90"/>
                  <a:gd name="T14" fmla="*/ 129 w 190"/>
                  <a:gd name="T15" fmla="*/ 33 h 90"/>
                  <a:gd name="T16" fmla="*/ 103 w 190"/>
                  <a:gd name="T17" fmla="*/ 55 h 90"/>
                  <a:gd name="T18" fmla="*/ 93 w 190"/>
                  <a:gd name="T19" fmla="*/ 75 h 90"/>
                  <a:gd name="T20" fmla="*/ 88 w 190"/>
                  <a:gd name="T21" fmla="*/ 90 h 90"/>
                  <a:gd name="T22" fmla="*/ 34 w 190"/>
                  <a:gd name="T23" fmla="*/ 87 h 90"/>
                  <a:gd name="T24" fmla="*/ 0 w 190"/>
                  <a:gd name="T25" fmla="*/ 84 h 90"/>
                  <a:gd name="T26" fmla="*/ 6 w 190"/>
                  <a:gd name="T27" fmla="*/ 7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0" h="90">
                    <a:moveTo>
                      <a:pt x="6" y="73"/>
                    </a:moveTo>
                    <a:lnTo>
                      <a:pt x="30" y="52"/>
                    </a:lnTo>
                    <a:lnTo>
                      <a:pt x="64" y="30"/>
                    </a:lnTo>
                    <a:lnTo>
                      <a:pt x="103" y="12"/>
                    </a:lnTo>
                    <a:lnTo>
                      <a:pt x="157" y="0"/>
                    </a:lnTo>
                    <a:lnTo>
                      <a:pt x="190" y="0"/>
                    </a:lnTo>
                    <a:lnTo>
                      <a:pt x="163" y="13"/>
                    </a:lnTo>
                    <a:lnTo>
                      <a:pt x="129" y="33"/>
                    </a:lnTo>
                    <a:lnTo>
                      <a:pt x="103" y="55"/>
                    </a:lnTo>
                    <a:lnTo>
                      <a:pt x="93" y="75"/>
                    </a:lnTo>
                    <a:lnTo>
                      <a:pt x="88" y="90"/>
                    </a:lnTo>
                    <a:lnTo>
                      <a:pt x="34" y="87"/>
                    </a:lnTo>
                    <a:lnTo>
                      <a:pt x="0" y="84"/>
                    </a:lnTo>
                    <a:lnTo>
                      <a:pt x="6" y="73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20" name="Freeform 180"/>
              <p:cNvSpPr>
                <a:spLocks/>
              </p:cNvSpPr>
              <p:nvPr/>
            </p:nvSpPr>
            <p:spPr bwMode="ltGray">
              <a:xfrm>
                <a:off x="1595" y="2"/>
                <a:ext cx="214" cy="86"/>
              </a:xfrm>
              <a:custGeom>
                <a:avLst/>
                <a:gdLst>
                  <a:gd name="T0" fmla="*/ 0 w 190"/>
                  <a:gd name="T1" fmla="*/ 0 h 86"/>
                  <a:gd name="T2" fmla="*/ 11 w 190"/>
                  <a:gd name="T3" fmla="*/ 15 h 86"/>
                  <a:gd name="T4" fmla="*/ 45 w 190"/>
                  <a:gd name="T5" fmla="*/ 42 h 86"/>
                  <a:gd name="T6" fmla="*/ 82 w 190"/>
                  <a:gd name="T7" fmla="*/ 60 h 86"/>
                  <a:gd name="T8" fmla="*/ 136 w 190"/>
                  <a:gd name="T9" fmla="*/ 80 h 86"/>
                  <a:gd name="T10" fmla="*/ 190 w 190"/>
                  <a:gd name="T11" fmla="*/ 86 h 86"/>
                  <a:gd name="T12" fmla="*/ 136 w 190"/>
                  <a:gd name="T13" fmla="*/ 63 h 86"/>
                  <a:gd name="T14" fmla="*/ 113 w 190"/>
                  <a:gd name="T15" fmla="*/ 45 h 86"/>
                  <a:gd name="T16" fmla="*/ 93 w 190"/>
                  <a:gd name="T17" fmla="*/ 19 h 86"/>
                  <a:gd name="T18" fmla="*/ 86 w 190"/>
                  <a:gd name="T19" fmla="*/ 0 h 86"/>
                  <a:gd name="T20" fmla="*/ 0 w 190"/>
                  <a:gd name="T21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0" h="86">
                    <a:moveTo>
                      <a:pt x="0" y="0"/>
                    </a:moveTo>
                    <a:lnTo>
                      <a:pt x="11" y="15"/>
                    </a:lnTo>
                    <a:lnTo>
                      <a:pt x="45" y="42"/>
                    </a:lnTo>
                    <a:lnTo>
                      <a:pt x="82" y="60"/>
                    </a:lnTo>
                    <a:lnTo>
                      <a:pt x="136" y="80"/>
                    </a:lnTo>
                    <a:lnTo>
                      <a:pt x="190" y="86"/>
                    </a:lnTo>
                    <a:lnTo>
                      <a:pt x="136" y="63"/>
                    </a:lnTo>
                    <a:lnTo>
                      <a:pt x="113" y="45"/>
                    </a:lnTo>
                    <a:lnTo>
                      <a:pt x="93" y="19"/>
                    </a:lnTo>
                    <a:lnTo>
                      <a:pt x="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21" name="Freeform 181"/>
              <p:cNvSpPr>
                <a:spLocks/>
              </p:cNvSpPr>
              <p:nvPr/>
            </p:nvSpPr>
            <p:spPr bwMode="ltGray">
              <a:xfrm>
                <a:off x="1646" y="153"/>
                <a:ext cx="492" cy="140"/>
              </a:xfrm>
              <a:custGeom>
                <a:avLst/>
                <a:gdLst>
                  <a:gd name="T0" fmla="*/ 387 w 387"/>
                  <a:gd name="T1" fmla="*/ 115 h 124"/>
                  <a:gd name="T2" fmla="*/ 372 w 387"/>
                  <a:gd name="T3" fmla="*/ 96 h 124"/>
                  <a:gd name="T4" fmla="*/ 353 w 387"/>
                  <a:gd name="T5" fmla="*/ 82 h 124"/>
                  <a:gd name="T6" fmla="*/ 327 w 387"/>
                  <a:gd name="T7" fmla="*/ 69 h 124"/>
                  <a:gd name="T8" fmla="*/ 297 w 387"/>
                  <a:gd name="T9" fmla="*/ 58 h 124"/>
                  <a:gd name="T10" fmla="*/ 258 w 387"/>
                  <a:gd name="T11" fmla="*/ 49 h 124"/>
                  <a:gd name="T12" fmla="*/ 210 w 387"/>
                  <a:gd name="T13" fmla="*/ 43 h 124"/>
                  <a:gd name="T14" fmla="*/ 155 w 387"/>
                  <a:gd name="T15" fmla="*/ 39 h 124"/>
                  <a:gd name="T16" fmla="*/ 110 w 387"/>
                  <a:gd name="T17" fmla="*/ 34 h 124"/>
                  <a:gd name="T18" fmla="*/ 68 w 387"/>
                  <a:gd name="T19" fmla="*/ 28 h 124"/>
                  <a:gd name="T20" fmla="*/ 35 w 387"/>
                  <a:gd name="T21" fmla="*/ 19 h 124"/>
                  <a:gd name="T22" fmla="*/ 11 w 387"/>
                  <a:gd name="T23" fmla="*/ 9 h 124"/>
                  <a:gd name="T24" fmla="*/ 0 w 387"/>
                  <a:gd name="T25" fmla="*/ 0 h 124"/>
                  <a:gd name="T26" fmla="*/ 15 w 387"/>
                  <a:gd name="T27" fmla="*/ 40 h 124"/>
                  <a:gd name="T28" fmla="*/ 33 w 387"/>
                  <a:gd name="T29" fmla="*/ 57 h 124"/>
                  <a:gd name="T30" fmla="*/ 74 w 387"/>
                  <a:gd name="T31" fmla="*/ 75 h 124"/>
                  <a:gd name="T32" fmla="*/ 120 w 387"/>
                  <a:gd name="T33" fmla="*/ 84 h 124"/>
                  <a:gd name="T34" fmla="*/ 170 w 387"/>
                  <a:gd name="T35" fmla="*/ 94 h 124"/>
                  <a:gd name="T36" fmla="*/ 195 w 387"/>
                  <a:gd name="T37" fmla="*/ 103 h 124"/>
                  <a:gd name="T38" fmla="*/ 209 w 387"/>
                  <a:gd name="T39" fmla="*/ 115 h 124"/>
                  <a:gd name="T40" fmla="*/ 216 w 387"/>
                  <a:gd name="T41" fmla="*/ 124 h 124"/>
                  <a:gd name="T42" fmla="*/ 282 w 387"/>
                  <a:gd name="T43" fmla="*/ 120 h 124"/>
                  <a:gd name="T44" fmla="*/ 356 w 387"/>
                  <a:gd name="T45" fmla="*/ 118 h 124"/>
                  <a:gd name="T46" fmla="*/ 387 w 387"/>
                  <a:gd name="T47" fmla="*/ 11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7" h="124">
                    <a:moveTo>
                      <a:pt x="387" y="115"/>
                    </a:moveTo>
                    <a:lnTo>
                      <a:pt x="372" y="96"/>
                    </a:lnTo>
                    <a:lnTo>
                      <a:pt x="353" y="82"/>
                    </a:lnTo>
                    <a:lnTo>
                      <a:pt x="327" y="69"/>
                    </a:lnTo>
                    <a:lnTo>
                      <a:pt x="297" y="58"/>
                    </a:lnTo>
                    <a:lnTo>
                      <a:pt x="258" y="49"/>
                    </a:lnTo>
                    <a:lnTo>
                      <a:pt x="210" y="43"/>
                    </a:lnTo>
                    <a:lnTo>
                      <a:pt x="155" y="39"/>
                    </a:lnTo>
                    <a:lnTo>
                      <a:pt x="110" y="34"/>
                    </a:lnTo>
                    <a:lnTo>
                      <a:pt x="68" y="28"/>
                    </a:lnTo>
                    <a:lnTo>
                      <a:pt x="35" y="19"/>
                    </a:lnTo>
                    <a:lnTo>
                      <a:pt x="11" y="9"/>
                    </a:lnTo>
                    <a:lnTo>
                      <a:pt x="0" y="0"/>
                    </a:lnTo>
                    <a:lnTo>
                      <a:pt x="15" y="40"/>
                    </a:lnTo>
                    <a:lnTo>
                      <a:pt x="33" y="57"/>
                    </a:lnTo>
                    <a:lnTo>
                      <a:pt x="74" y="75"/>
                    </a:lnTo>
                    <a:lnTo>
                      <a:pt x="120" y="84"/>
                    </a:lnTo>
                    <a:lnTo>
                      <a:pt x="170" y="94"/>
                    </a:lnTo>
                    <a:lnTo>
                      <a:pt x="195" y="103"/>
                    </a:lnTo>
                    <a:lnTo>
                      <a:pt x="209" y="115"/>
                    </a:lnTo>
                    <a:lnTo>
                      <a:pt x="216" y="124"/>
                    </a:lnTo>
                    <a:lnTo>
                      <a:pt x="282" y="120"/>
                    </a:lnTo>
                    <a:lnTo>
                      <a:pt x="356" y="118"/>
                    </a:lnTo>
                    <a:lnTo>
                      <a:pt x="387" y="115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22" name="Freeform 182"/>
              <p:cNvSpPr>
                <a:spLocks/>
              </p:cNvSpPr>
              <p:nvPr/>
            </p:nvSpPr>
            <p:spPr bwMode="ltGray">
              <a:xfrm>
                <a:off x="1964" y="2"/>
                <a:ext cx="175" cy="29"/>
              </a:xfrm>
              <a:custGeom>
                <a:avLst/>
                <a:gdLst>
                  <a:gd name="T0" fmla="*/ 0 w 156"/>
                  <a:gd name="T1" fmla="*/ 0 h 29"/>
                  <a:gd name="T2" fmla="*/ 25 w 156"/>
                  <a:gd name="T3" fmla="*/ 21 h 29"/>
                  <a:gd name="T4" fmla="*/ 52 w 156"/>
                  <a:gd name="T5" fmla="*/ 28 h 29"/>
                  <a:gd name="T6" fmla="*/ 90 w 156"/>
                  <a:gd name="T7" fmla="*/ 29 h 29"/>
                  <a:gd name="T8" fmla="*/ 128 w 156"/>
                  <a:gd name="T9" fmla="*/ 21 h 29"/>
                  <a:gd name="T10" fmla="*/ 156 w 156"/>
                  <a:gd name="T11" fmla="*/ 0 h 29"/>
                  <a:gd name="T12" fmla="*/ 0 w 156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" h="29">
                    <a:moveTo>
                      <a:pt x="0" y="0"/>
                    </a:moveTo>
                    <a:lnTo>
                      <a:pt x="25" y="21"/>
                    </a:lnTo>
                    <a:lnTo>
                      <a:pt x="52" y="28"/>
                    </a:lnTo>
                    <a:lnTo>
                      <a:pt x="90" y="29"/>
                    </a:lnTo>
                    <a:lnTo>
                      <a:pt x="128" y="21"/>
                    </a:lnTo>
                    <a:lnTo>
                      <a:pt x="15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23" name="Freeform 183"/>
              <p:cNvSpPr>
                <a:spLocks/>
              </p:cNvSpPr>
              <p:nvPr/>
            </p:nvSpPr>
            <p:spPr bwMode="ltGray">
              <a:xfrm>
                <a:off x="2233" y="2"/>
                <a:ext cx="1080" cy="172"/>
              </a:xfrm>
              <a:custGeom>
                <a:avLst/>
                <a:gdLst>
                  <a:gd name="T0" fmla="*/ 770 w 960"/>
                  <a:gd name="T1" fmla="*/ 0 h 172"/>
                  <a:gd name="T2" fmla="*/ 750 w 960"/>
                  <a:gd name="T3" fmla="*/ 16 h 172"/>
                  <a:gd name="T4" fmla="*/ 712 w 960"/>
                  <a:gd name="T5" fmla="*/ 40 h 172"/>
                  <a:gd name="T6" fmla="*/ 661 w 960"/>
                  <a:gd name="T7" fmla="*/ 59 h 172"/>
                  <a:gd name="T8" fmla="*/ 603 w 960"/>
                  <a:gd name="T9" fmla="*/ 74 h 172"/>
                  <a:gd name="T10" fmla="*/ 545 w 960"/>
                  <a:gd name="T11" fmla="*/ 84 h 172"/>
                  <a:gd name="T12" fmla="*/ 485 w 960"/>
                  <a:gd name="T13" fmla="*/ 91 h 172"/>
                  <a:gd name="T14" fmla="*/ 414 w 960"/>
                  <a:gd name="T15" fmla="*/ 94 h 172"/>
                  <a:gd name="T16" fmla="*/ 341 w 960"/>
                  <a:gd name="T17" fmla="*/ 91 h 172"/>
                  <a:gd name="T18" fmla="*/ 274 w 960"/>
                  <a:gd name="T19" fmla="*/ 83 h 172"/>
                  <a:gd name="T20" fmla="*/ 216 w 960"/>
                  <a:gd name="T21" fmla="*/ 74 h 172"/>
                  <a:gd name="T22" fmla="*/ 168 w 960"/>
                  <a:gd name="T23" fmla="*/ 76 h 172"/>
                  <a:gd name="T24" fmla="*/ 115 w 960"/>
                  <a:gd name="T25" fmla="*/ 79 h 172"/>
                  <a:gd name="T26" fmla="*/ 68 w 960"/>
                  <a:gd name="T27" fmla="*/ 87 h 172"/>
                  <a:gd name="T28" fmla="*/ 24 w 960"/>
                  <a:gd name="T29" fmla="*/ 110 h 172"/>
                  <a:gd name="T30" fmla="*/ 0 w 960"/>
                  <a:gd name="T31" fmla="*/ 135 h 172"/>
                  <a:gd name="T32" fmla="*/ 41 w 960"/>
                  <a:gd name="T33" fmla="*/ 117 h 172"/>
                  <a:gd name="T34" fmla="*/ 84 w 960"/>
                  <a:gd name="T35" fmla="*/ 104 h 172"/>
                  <a:gd name="T36" fmla="*/ 124 w 960"/>
                  <a:gd name="T37" fmla="*/ 100 h 172"/>
                  <a:gd name="T38" fmla="*/ 176 w 960"/>
                  <a:gd name="T39" fmla="*/ 100 h 172"/>
                  <a:gd name="T40" fmla="*/ 226 w 960"/>
                  <a:gd name="T41" fmla="*/ 106 h 172"/>
                  <a:gd name="T42" fmla="*/ 278 w 960"/>
                  <a:gd name="T43" fmla="*/ 121 h 172"/>
                  <a:gd name="T44" fmla="*/ 339 w 960"/>
                  <a:gd name="T45" fmla="*/ 140 h 172"/>
                  <a:gd name="T46" fmla="*/ 396 w 960"/>
                  <a:gd name="T47" fmla="*/ 154 h 172"/>
                  <a:gd name="T48" fmla="*/ 447 w 960"/>
                  <a:gd name="T49" fmla="*/ 161 h 172"/>
                  <a:gd name="T50" fmla="*/ 514 w 960"/>
                  <a:gd name="T51" fmla="*/ 167 h 172"/>
                  <a:gd name="T52" fmla="*/ 597 w 960"/>
                  <a:gd name="T53" fmla="*/ 171 h 172"/>
                  <a:gd name="T54" fmla="*/ 665 w 960"/>
                  <a:gd name="T55" fmla="*/ 172 h 172"/>
                  <a:gd name="T56" fmla="*/ 735 w 960"/>
                  <a:gd name="T57" fmla="*/ 164 h 172"/>
                  <a:gd name="T58" fmla="*/ 783 w 960"/>
                  <a:gd name="T59" fmla="*/ 147 h 172"/>
                  <a:gd name="T60" fmla="*/ 845 w 960"/>
                  <a:gd name="T61" fmla="*/ 118 h 172"/>
                  <a:gd name="T62" fmla="*/ 891 w 960"/>
                  <a:gd name="T63" fmla="*/ 80 h 172"/>
                  <a:gd name="T64" fmla="*/ 928 w 960"/>
                  <a:gd name="T65" fmla="*/ 43 h 172"/>
                  <a:gd name="T66" fmla="*/ 960 w 960"/>
                  <a:gd name="T67" fmla="*/ 2 h 172"/>
                  <a:gd name="T68" fmla="*/ 770 w 960"/>
                  <a:gd name="T6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60" h="172">
                    <a:moveTo>
                      <a:pt x="770" y="0"/>
                    </a:moveTo>
                    <a:lnTo>
                      <a:pt x="750" y="16"/>
                    </a:lnTo>
                    <a:lnTo>
                      <a:pt x="712" y="40"/>
                    </a:lnTo>
                    <a:lnTo>
                      <a:pt x="661" y="59"/>
                    </a:lnTo>
                    <a:lnTo>
                      <a:pt x="603" y="74"/>
                    </a:lnTo>
                    <a:lnTo>
                      <a:pt x="545" y="84"/>
                    </a:lnTo>
                    <a:lnTo>
                      <a:pt x="485" y="91"/>
                    </a:lnTo>
                    <a:lnTo>
                      <a:pt x="414" y="94"/>
                    </a:lnTo>
                    <a:lnTo>
                      <a:pt x="341" y="91"/>
                    </a:lnTo>
                    <a:lnTo>
                      <a:pt x="274" y="83"/>
                    </a:lnTo>
                    <a:lnTo>
                      <a:pt x="216" y="74"/>
                    </a:lnTo>
                    <a:lnTo>
                      <a:pt x="168" y="76"/>
                    </a:lnTo>
                    <a:lnTo>
                      <a:pt x="115" y="79"/>
                    </a:lnTo>
                    <a:lnTo>
                      <a:pt x="68" y="87"/>
                    </a:lnTo>
                    <a:lnTo>
                      <a:pt x="24" y="110"/>
                    </a:lnTo>
                    <a:lnTo>
                      <a:pt x="0" y="135"/>
                    </a:lnTo>
                    <a:lnTo>
                      <a:pt x="41" y="117"/>
                    </a:lnTo>
                    <a:lnTo>
                      <a:pt x="84" y="104"/>
                    </a:lnTo>
                    <a:lnTo>
                      <a:pt x="124" y="100"/>
                    </a:lnTo>
                    <a:lnTo>
                      <a:pt x="176" y="100"/>
                    </a:lnTo>
                    <a:lnTo>
                      <a:pt x="226" y="106"/>
                    </a:lnTo>
                    <a:lnTo>
                      <a:pt x="278" y="121"/>
                    </a:lnTo>
                    <a:lnTo>
                      <a:pt x="339" y="140"/>
                    </a:lnTo>
                    <a:lnTo>
                      <a:pt x="396" y="154"/>
                    </a:lnTo>
                    <a:lnTo>
                      <a:pt x="447" y="161"/>
                    </a:lnTo>
                    <a:lnTo>
                      <a:pt x="514" y="167"/>
                    </a:lnTo>
                    <a:lnTo>
                      <a:pt x="597" y="171"/>
                    </a:lnTo>
                    <a:lnTo>
                      <a:pt x="665" y="172"/>
                    </a:lnTo>
                    <a:lnTo>
                      <a:pt x="735" y="164"/>
                    </a:lnTo>
                    <a:lnTo>
                      <a:pt x="783" y="147"/>
                    </a:lnTo>
                    <a:lnTo>
                      <a:pt x="845" y="118"/>
                    </a:lnTo>
                    <a:lnTo>
                      <a:pt x="891" y="80"/>
                    </a:lnTo>
                    <a:lnTo>
                      <a:pt x="928" y="43"/>
                    </a:lnTo>
                    <a:lnTo>
                      <a:pt x="960" y="2"/>
                    </a:lnTo>
                    <a:lnTo>
                      <a:pt x="770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24" name="Freeform 184"/>
              <p:cNvSpPr>
                <a:spLocks/>
              </p:cNvSpPr>
              <p:nvPr/>
            </p:nvSpPr>
            <p:spPr bwMode="ltGray">
              <a:xfrm>
                <a:off x="3592" y="174"/>
                <a:ext cx="287" cy="125"/>
              </a:xfrm>
              <a:custGeom>
                <a:avLst/>
                <a:gdLst>
                  <a:gd name="T0" fmla="*/ 0 w 226"/>
                  <a:gd name="T1" fmla="*/ 111 h 111"/>
                  <a:gd name="T2" fmla="*/ 1 w 226"/>
                  <a:gd name="T3" fmla="*/ 86 h 111"/>
                  <a:gd name="T4" fmla="*/ 12 w 226"/>
                  <a:gd name="T5" fmla="*/ 54 h 111"/>
                  <a:gd name="T6" fmla="*/ 28 w 226"/>
                  <a:gd name="T7" fmla="*/ 33 h 111"/>
                  <a:gd name="T8" fmla="*/ 55 w 226"/>
                  <a:gd name="T9" fmla="*/ 12 h 111"/>
                  <a:gd name="T10" fmla="*/ 93 w 226"/>
                  <a:gd name="T11" fmla="*/ 2 h 111"/>
                  <a:gd name="T12" fmla="*/ 121 w 226"/>
                  <a:gd name="T13" fmla="*/ 0 h 111"/>
                  <a:gd name="T14" fmla="*/ 157 w 226"/>
                  <a:gd name="T15" fmla="*/ 6 h 111"/>
                  <a:gd name="T16" fmla="*/ 181 w 226"/>
                  <a:gd name="T17" fmla="*/ 20 h 111"/>
                  <a:gd name="T18" fmla="*/ 202 w 226"/>
                  <a:gd name="T19" fmla="*/ 41 h 111"/>
                  <a:gd name="T20" fmla="*/ 214 w 226"/>
                  <a:gd name="T21" fmla="*/ 66 h 111"/>
                  <a:gd name="T22" fmla="*/ 220 w 226"/>
                  <a:gd name="T23" fmla="*/ 83 h 111"/>
                  <a:gd name="T24" fmla="*/ 226 w 226"/>
                  <a:gd name="T25" fmla="*/ 98 h 111"/>
                  <a:gd name="T26" fmla="*/ 120 w 226"/>
                  <a:gd name="T27" fmla="*/ 102 h 111"/>
                  <a:gd name="T28" fmla="*/ 0 w 226"/>
                  <a:gd name="T2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6" h="111">
                    <a:moveTo>
                      <a:pt x="0" y="111"/>
                    </a:moveTo>
                    <a:lnTo>
                      <a:pt x="1" y="86"/>
                    </a:lnTo>
                    <a:lnTo>
                      <a:pt x="12" y="54"/>
                    </a:lnTo>
                    <a:lnTo>
                      <a:pt x="28" y="33"/>
                    </a:lnTo>
                    <a:lnTo>
                      <a:pt x="55" y="12"/>
                    </a:lnTo>
                    <a:lnTo>
                      <a:pt x="93" y="2"/>
                    </a:lnTo>
                    <a:lnTo>
                      <a:pt x="121" y="0"/>
                    </a:lnTo>
                    <a:lnTo>
                      <a:pt x="157" y="6"/>
                    </a:lnTo>
                    <a:lnTo>
                      <a:pt x="181" y="20"/>
                    </a:lnTo>
                    <a:lnTo>
                      <a:pt x="202" y="41"/>
                    </a:lnTo>
                    <a:lnTo>
                      <a:pt x="214" y="66"/>
                    </a:lnTo>
                    <a:lnTo>
                      <a:pt x="220" y="83"/>
                    </a:lnTo>
                    <a:lnTo>
                      <a:pt x="226" y="98"/>
                    </a:lnTo>
                    <a:lnTo>
                      <a:pt x="120" y="102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25" name="Freeform 185"/>
              <p:cNvSpPr>
                <a:spLocks/>
              </p:cNvSpPr>
              <p:nvPr/>
            </p:nvSpPr>
            <p:spPr bwMode="ltGray">
              <a:xfrm>
                <a:off x="3479" y="2"/>
                <a:ext cx="157" cy="45"/>
              </a:xfrm>
              <a:custGeom>
                <a:avLst/>
                <a:gdLst>
                  <a:gd name="T0" fmla="*/ 86 w 140"/>
                  <a:gd name="T1" fmla="*/ 0 h 45"/>
                  <a:gd name="T2" fmla="*/ 57 w 140"/>
                  <a:gd name="T3" fmla="*/ 19 h 45"/>
                  <a:gd name="T4" fmla="*/ 32 w 140"/>
                  <a:gd name="T5" fmla="*/ 29 h 45"/>
                  <a:gd name="T6" fmla="*/ 0 w 140"/>
                  <a:gd name="T7" fmla="*/ 33 h 45"/>
                  <a:gd name="T8" fmla="*/ 52 w 140"/>
                  <a:gd name="T9" fmla="*/ 45 h 45"/>
                  <a:gd name="T10" fmla="*/ 85 w 140"/>
                  <a:gd name="T11" fmla="*/ 38 h 45"/>
                  <a:gd name="T12" fmla="*/ 140 w 140"/>
                  <a:gd name="T13" fmla="*/ 2 h 45"/>
                  <a:gd name="T14" fmla="*/ 86 w 140"/>
                  <a:gd name="T1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" h="45">
                    <a:moveTo>
                      <a:pt x="86" y="0"/>
                    </a:moveTo>
                    <a:lnTo>
                      <a:pt x="57" y="19"/>
                    </a:lnTo>
                    <a:lnTo>
                      <a:pt x="32" y="29"/>
                    </a:lnTo>
                    <a:lnTo>
                      <a:pt x="0" y="33"/>
                    </a:lnTo>
                    <a:lnTo>
                      <a:pt x="52" y="45"/>
                    </a:lnTo>
                    <a:lnTo>
                      <a:pt x="85" y="38"/>
                    </a:lnTo>
                    <a:lnTo>
                      <a:pt x="140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26" name="Freeform 186"/>
              <p:cNvSpPr>
                <a:spLocks/>
              </p:cNvSpPr>
              <p:nvPr/>
            </p:nvSpPr>
            <p:spPr bwMode="ltGray">
              <a:xfrm>
                <a:off x="3680" y="71"/>
                <a:ext cx="729" cy="112"/>
              </a:xfrm>
              <a:custGeom>
                <a:avLst/>
                <a:gdLst>
                  <a:gd name="T0" fmla="*/ 0 w 574"/>
                  <a:gd name="T1" fmla="*/ 15 h 99"/>
                  <a:gd name="T2" fmla="*/ 28 w 574"/>
                  <a:gd name="T3" fmla="*/ 4 h 99"/>
                  <a:gd name="T4" fmla="*/ 66 w 574"/>
                  <a:gd name="T5" fmla="*/ 0 h 99"/>
                  <a:gd name="T6" fmla="*/ 111 w 574"/>
                  <a:gd name="T7" fmla="*/ 0 h 99"/>
                  <a:gd name="T8" fmla="*/ 154 w 574"/>
                  <a:gd name="T9" fmla="*/ 1 h 99"/>
                  <a:gd name="T10" fmla="*/ 207 w 574"/>
                  <a:gd name="T11" fmla="*/ 18 h 99"/>
                  <a:gd name="T12" fmla="*/ 261 w 574"/>
                  <a:gd name="T13" fmla="*/ 43 h 99"/>
                  <a:gd name="T14" fmla="*/ 300 w 574"/>
                  <a:gd name="T15" fmla="*/ 48 h 99"/>
                  <a:gd name="T16" fmla="*/ 351 w 574"/>
                  <a:gd name="T17" fmla="*/ 43 h 99"/>
                  <a:gd name="T18" fmla="*/ 391 w 574"/>
                  <a:gd name="T19" fmla="*/ 31 h 99"/>
                  <a:gd name="T20" fmla="*/ 430 w 574"/>
                  <a:gd name="T21" fmla="*/ 21 h 99"/>
                  <a:gd name="T22" fmla="*/ 474 w 574"/>
                  <a:gd name="T23" fmla="*/ 12 h 99"/>
                  <a:gd name="T24" fmla="*/ 517 w 574"/>
                  <a:gd name="T25" fmla="*/ 13 h 99"/>
                  <a:gd name="T26" fmla="*/ 546 w 574"/>
                  <a:gd name="T27" fmla="*/ 21 h 99"/>
                  <a:gd name="T28" fmla="*/ 574 w 574"/>
                  <a:gd name="T29" fmla="*/ 39 h 99"/>
                  <a:gd name="T30" fmla="*/ 525 w 574"/>
                  <a:gd name="T31" fmla="*/ 36 h 99"/>
                  <a:gd name="T32" fmla="*/ 489 w 574"/>
                  <a:gd name="T33" fmla="*/ 42 h 99"/>
                  <a:gd name="T34" fmla="*/ 450 w 574"/>
                  <a:gd name="T35" fmla="*/ 55 h 99"/>
                  <a:gd name="T36" fmla="*/ 412 w 574"/>
                  <a:gd name="T37" fmla="*/ 73 h 99"/>
                  <a:gd name="T38" fmla="*/ 381 w 574"/>
                  <a:gd name="T39" fmla="*/ 87 h 99"/>
                  <a:gd name="T40" fmla="*/ 340 w 574"/>
                  <a:gd name="T41" fmla="*/ 96 h 99"/>
                  <a:gd name="T42" fmla="*/ 291 w 574"/>
                  <a:gd name="T43" fmla="*/ 99 h 99"/>
                  <a:gd name="T44" fmla="*/ 234 w 574"/>
                  <a:gd name="T45" fmla="*/ 91 h 99"/>
                  <a:gd name="T46" fmla="*/ 178 w 574"/>
                  <a:gd name="T47" fmla="*/ 76 h 99"/>
                  <a:gd name="T48" fmla="*/ 139 w 574"/>
                  <a:gd name="T49" fmla="*/ 57 h 99"/>
                  <a:gd name="T50" fmla="*/ 102 w 574"/>
                  <a:gd name="T51" fmla="*/ 33 h 99"/>
                  <a:gd name="T52" fmla="*/ 66 w 574"/>
                  <a:gd name="T53" fmla="*/ 18 h 99"/>
                  <a:gd name="T54" fmla="*/ 30 w 574"/>
                  <a:gd name="T55" fmla="*/ 13 h 99"/>
                  <a:gd name="T56" fmla="*/ 0 w 574"/>
                  <a:gd name="T57" fmla="*/ 1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74" h="99">
                    <a:moveTo>
                      <a:pt x="0" y="15"/>
                    </a:moveTo>
                    <a:lnTo>
                      <a:pt x="28" y="4"/>
                    </a:lnTo>
                    <a:lnTo>
                      <a:pt x="66" y="0"/>
                    </a:lnTo>
                    <a:lnTo>
                      <a:pt x="111" y="0"/>
                    </a:lnTo>
                    <a:lnTo>
                      <a:pt x="154" y="1"/>
                    </a:lnTo>
                    <a:lnTo>
                      <a:pt x="207" y="18"/>
                    </a:lnTo>
                    <a:lnTo>
                      <a:pt x="261" y="43"/>
                    </a:lnTo>
                    <a:lnTo>
                      <a:pt x="300" y="48"/>
                    </a:lnTo>
                    <a:lnTo>
                      <a:pt x="351" y="43"/>
                    </a:lnTo>
                    <a:lnTo>
                      <a:pt x="391" y="31"/>
                    </a:lnTo>
                    <a:lnTo>
                      <a:pt x="430" y="21"/>
                    </a:lnTo>
                    <a:lnTo>
                      <a:pt x="474" y="12"/>
                    </a:lnTo>
                    <a:lnTo>
                      <a:pt x="517" y="13"/>
                    </a:lnTo>
                    <a:lnTo>
                      <a:pt x="546" y="21"/>
                    </a:lnTo>
                    <a:lnTo>
                      <a:pt x="574" y="39"/>
                    </a:lnTo>
                    <a:lnTo>
                      <a:pt x="525" y="36"/>
                    </a:lnTo>
                    <a:lnTo>
                      <a:pt x="489" y="42"/>
                    </a:lnTo>
                    <a:lnTo>
                      <a:pt x="450" y="55"/>
                    </a:lnTo>
                    <a:lnTo>
                      <a:pt x="412" y="73"/>
                    </a:lnTo>
                    <a:lnTo>
                      <a:pt x="381" y="87"/>
                    </a:lnTo>
                    <a:lnTo>
                      <a:pt x="340" y="96"/>
                    </a:lnTo>
                    <a:lnTo>
                      <a:pt x="291" y="99"/>
                    </a:lnTo>
                    <a:lnTo>
                      <a:pt x="234" y="91"/>
                    </a:lnTo>
                    <a:lnTo>
                      <a:pt x="178" y="76"/>
                    </a:lnTo>
                    <a:lnTo>
                      <a:pt x="139" y="57"/>
                    </a:lnTo>
                    <a:lnTo>
                      <a:pt x="102" y="33"/>
                    </a:lnTo>
                    <a:lnTo>
                      <a:pt x="66" y="18"/>
                    </a:lnTo>
                    <a:lnTo>
                      <a:pt x="30" y="1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27" name="Freeform 187"/>
              <p:cNvSpPr>
                <a:spLocks/>
              </p:cNvSpPr>
              <p:nvPr/>
            </p:nvSpPr>
            <p:spPr bwMode="ltGray">
              <a:xfrm>
                <a:off x="4375" y="211"/>
                <a:ext cx="109" cy="77"/>
              </a:xfrm>
              <a:custGeom>
                <a:avLst/>
                <a:gdLst>
                  <a:gd name="T0" fmla="*/ 0 w 86"/>
                  <a:gd name="T1" fmla="*/ 66 h 68"/>
                  <a:gd name="T2" fmla="*/ 14 w 86"/>
                  <a:gd name="T3" fmla="*/ 39 h 68"/>
                  <a:gd name="T4" fmla="*/ 39 w 86"/>
                  <a:gd name="T5" fmla="*/ 17 h 68"/>
                  <a:gd name="T6" fmla="*/ 62 w 86"/>
                  <a:gd name="T7" fmla="*/ 6 h 68"/>
                  <a:gd name="T8" fmla="*/ 86 w 86"/>
                  <a:gd name="T9" fmla="*/ 0 h 68"/>
                  <a:gd name="T10" fmla="*/ 59 w 86"/>
                  <a:gd name="T11" fmla="*/ 33 h 68"/>
                  <a:gd name="T12" fmla="*/ 50 w 86"/>
                  <a:gd name="T13" fmla="*/ 54 h 68"/>
                  <a:gd name="T14" fmla="*/ 47 w 86"/>
                  <a:gd name="T15" fmla="*/ 68 h 68"/>
                  <a:gd name="T16" fmla="*/ 0 w 86"/>
                  <a:gd name="T17" fmla="*/ 6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68">
                    <a:moveTo>
                      <a:pt x="0" y="66"/>
                    </a:moveTo>
                    <a:lnTo>
                      <a:pt x="14" y="39"/>
                    </a:lnTo>
                    <a:lnTo>
                      <a:pt x="39" y="17"/>
                    </a:lnTo>
                    <a:lnTo>
                      <a:pt x="62" y="6"/>
                    </a:lnTo>
                    <a:lnTo>
                      <a:pt x="86" y="0"/>
                    </a:lnTo>
                    <a:lnTo>
                      <a:pt x="59" y="33"/>
                    </a:lnTo>
                    <a:lnTo>
                      <a:pt x="50" y="54"/>
                    </a:lnTo>
                    <a:lnTo>
                      <a:pt x="47" y="68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28" name="Freeform 188"/>
              <p:cNvSpPr>
                <a:spLocks/>
              </p:cNvSpPr>
              <p:nvPr/>
            </p:nvSpPr>
            <p:spPr bwMode="ltGray">
              <a:xfrm>
                <a:off x="4602" y="2"/>
                <a:ext cx="264" cy="117"/>
              </a:xfrm>
              <a:custGeom>
                <a:avLst/>
                <a:gdLst>
                  <a:gd name="T0" fmla="*/ 114 w 234"/>
                  <a:gd name="T1" fmla="*/ 0 h 117"/>
                  <a:gd name="T2" fmla="*/ 96 w 234"/>
                  <a:gd name="T3" fmla="*/ 33 h 117"/>
                  <a:gd name="T4" fmla="*/ 78 w 234"/>
                  <a:gd name="T5" fmla="*/ 63 h 117"/>
                  <a:gd name="T6" fmla="*/ 48 w 234"/>
                  <a:gd name="T7" fmla="*/ 91 h 117"/>
                  <a:gd name="T8" fmla="*/ 0 w 234"/>
                  <a:gd name="T9" fmla="*/ 117 h 117"/>
                  <a:gd name="T10" fmla="*/ 48 w 234"/>
                  <a:gd name="T11" fmla="*/ 115 h 117"/>
                  <a:gd name="T12" fmla="*/ 100 w 234"/>
                  <a:gd name="T13" fmla="*/ 103 h 117"/>
                  <a:gd name="T14" fmla="*/ 151 w 234"/>
                  <a:gd name="T15" fmla="*/ 83 h 117"/>
                  <a:gd name="T16" fmla="*/ 195 w 234"/>
                  <a:gd name="T17" fmla="*/ 50 h 117"/>
                  <a:gd name="T18" fmla="*/ 234 w 234"/>
                  <a:gd name="T19" fmla="*/ 0 h 117"/>
                  <a:gd name="T20" fmla="*/ 114 w 234"/>
                  <a:gd name="T21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4" h="117">
                    <a:moveTo>
                      <a:pt x="114" y="0"/>
                    </a:moveTo>
                    <a:lnTo>
                      <a:pt x="96" y="33"/>
                    </a:lnTo>
                    <a:lnTo>
                      <a:pt x="78" y="63"/>
                    </a:lnTo>
                    <a:lnTo>
                      <a:pt x="48" y="91"/>
                    </a:lnTo>
                    <a:lnTo>
                      <a:pt x="0" y="117"/>
                    </a:lnTo>
                    <a:lnTo>
                      <a:pt x="48" y="115"/>
                    </a:lnTo>
                    <a:lnTo>
                      <a:pt x="100" y="103"/>
                    </a:lnTo>
                    <a:lnTo>
                      <a:pt x="151" y="83"/>
                    </a:lnTo>
                    <a:lnTo>
                      <a:pt x="195" y="50"/>
                    </a:lnTo>
                    <a:lnTo>
                      <a:pt x="23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29" name="Freeform 189"/>
              <p:cNvSpPr>
                <a:spLocks/>
              </p:cNvSpPr>
              <p:nvPr/>
            </p:nvSpPr>
            <p:spPr bwMode="ltGray">
              <a:xfrm>
                <a:off x="4767" y="171"/>
                <a:ext cx="521" cy="115"/>
              </a:xfrm>
              <a:custGeom>
                <a:avLst/>
                <a:gdLst>
                  <a:gd name="T0" fmla="*/ 0 w 411"/>
                  <a:gd name="T1" fmla="*/ 102 h 102"/>
                  <a:gd name="T2" fmla="*/ 16 w 411"/>
                  <a:gd name="T3" fmla="*/ 83 h 102"/>
                  <a:gd name="T4" fmla="*/ 42 w 411"/>
                  <a:gd name="T5" fmla="*/ 68 h 102"/>
                  <a:gd name="T6" fmla="*/ 82 w 411"/>
                  <a:gd name="T7" fmla="*/ 50 h 102"/>
                  <a:gd name="T8" fmla="*/ 126 w 411"/>
                  <a:gd name="T9" fmla="*/ 41 h 102"/>
                  <a:gd name="T10" fmla="*/ 195 w 411"/>
                  <a:gd name="T11" fmla="*/ 39 h 102"/>
                  <a:gd name="T12" fmla="*/ 247 w 411"/>
                  <a:gd name="T13" fmla="*/ 38 h 102"/>
                  <a:gd name="T14" fmla="*/ 301 w 411"/>
                  <a:gd name="T15" fmla="*/ 35 h 102"/>
                  <a:gd name="T16" fmla="*/ 340 w 411"/>
                  <a:gd name="T17" fmla="*/ 27 h 102"/>
                  <a:gd name="T18" fmla="*/ 381 w 411"/>
                  <a:gd name="T19" fmla="*/ 12 h 102"/>
                  <a:gd name="T20" fmla="*/ 406 w 411"/>
                  <a:gd name="T21" fmla="*/ 0 h 102"/>
                  <a:gd name="T22" fmla="*/ 411 w 411"/>
                  <a:gd name="T23" fmla="*/ 12 h 102"/>
                  <a:gd name="T24" fmla="*/ 373 w 411"/>
                  <a:gd name="T25" fmla="*/ 36 h 102"/>
                  <a:gd name="T26" fmla="*/ 324 w 411"/>
                  <a:gd name="T27" fmla="*/ 57 h 102"/>
                  <a:gd name="T28" fmla="*/ 261 w 411"/>
                  <a:gd name="T29" fmla="*/ 71 h 102"/>
                  <a:gd name="T30" fmla="*/ 238 w 411"/>
                  <a:gd name="T31" fmla="*/ 83 h 102"/>
                  <a:gd name="T32" fmla="*/ 177 w 411"/>
                  <a:gd name="T33" fmla="*/ 87 h 102"/>
                  <a:gd name="T34" fmla="*/ 76 w 411"/>
                  <a:gd name="T35" fmla="*/ 98 h 102"/>
                  <a:gd name="T36" fmla="*/ 0 w 411"/>
                  <a:gd name="T3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11" h="102">
                    <a:moveTo>
                      <a:pt x="0" y="102"/>
                    </a:moveTo>
                    <a:lnTo>
                      <a:pt x="16" y="83"/>
                    </a:lnTo>
                    <a:lnTo>
                      <a:pt x="42" y="68"/>
                    </a:lnTo>
                    <a:lnTo>
                      <a:pt x="82" y="50"/>
                    </a:lnTo>
                    <a:lnTo>
                      <a:pt x="126" y="41"/>
                    </a:lnTo>
                    <a:lnTo>
                      <a:pt x="195" y="39"/>
                    </a:lnTo>
                    <a:lnTo>
                      <a:pt x="247" y="38"/>
                    </a:lnTo>
                    <a:lnTo>
                      <a:pt x="301" y="35"/>
                    </a:lnTo>
                    <a:lnTo>
                      <a:pt x="340" y="27"/>
                    </a:lnTo>
                    <a:lnTo>
                      <a:pt x="381" y="12"/>
                    </a:lnTo>
                    <a:lnTo>
                      <a:pt x="406" y="0"/>
                    </a:lnTo>
                    <a:lnTo>
                      <a:pt x="411" y="12"/>
                    </a:lnTo>
                    <a:lnTo>
                      <a:pt x="373" y="36"/>
                    </a:lnTo>
                    <a:lnTo>
                      <a:pt x="324" y="57"/>
                    </a:lnTo>
                    <a:lnTo>
                      <a:pt x="261" y="71"/>
                    </a:lnTo>
                    <a:lnTo>
                      <a:pt x="238" y="83"/>
                    </a:lnTo>
                    <a:lnTo>
                      <a:pt x="177" y="87"/>
                    </a:lnTo>
                    <a:lnTo>
                      <a:pt x="76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30" name="Freeform 190"/>
              <p:cNvSpPr>
                <a:spLocks/>
              </p:cNvSpPr>
              <p:nvPr/>
            </p:nvSpPr>
            <p:spPr bwMode="ltGray">
              <a:xfrm>
                <a:off x="5074" y="2"/>
                <a:ext cx="203" cy="84"/>
              </a:xfrm>
              <a:custGeom>
                <a:avLst/>
                <a:gdLst>
                  <a:gd name="T0" fmla="*/ 1 w 180"/>
                  <a:gd name="T1" fmla="*/ 23 h 84"/>
                  <a:gd name="T2" fmla="*/ 18 w 180"/>
                  <a:gd name="T3" fmla="*/ 56 h 84"/>
                  <a:gd name="T4" fmla="*/ 52 w 180"/>
                  <a:gd name="T5" fmla="*/ 77 h 84"/>
                  <a:gd name="T6" fmla="*/ 85 w 180"/>
                  <a:gd name="T7" fmla="*/ 84 h 84"/>
                  <a:gd name="T8" fmla="*/ 120 w 180"/>
                  <a:gd name="T9" fmla="*/ 81 h 84"/>
                  <a:gd name="T10" fmla="*/ 151 w 180"/>
                  <a:gd name="T11" fmla="*/ 64 h 84"/>
                  <a:gd name="T12" fmla="*/ 168 w 180"/>
                  <a:gd name="T13" fmla="*/ 39 h 84"/>
                  <a:gd name="T14" fmla="*/ 180 w 180"/>
                  <a:gd name="T15" fmla="*/ 0 h 84"/>
                  <a:gd name="T16" fmla="*/ 0 w 180"/>
                  <a:gd name="T17" fmla="*/ 0 h 84"/>
                  <a:gd name="T18" fmla="*/ 1 w 180"/>
                  <a:gd name="T19" fmla="*/ 2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0" h="84">
                    <a:moveTo>
                      <a:pt x="1" y="23"/>
                    </a:moveTo>
                    <a:lnTo>
                      <a:pt x="18" y="56"/>
                    </a:lnTo>
                    <a:lnTo>
                      <a:pt x="52" y="77"/>
                    </a:lnTo>
                    <a:lnTo>
                      <a:pt x="85" y="84"/>
                    </a:lnTo>
                    <a:lnTo>
                      <a:pt x="120" y="81"/>
                    </a:lnTo>
                    <a:lnTo>
                      <a:pt x="151" y="64"/>
                    </a:lnTo>
                    <a:lnTo>
                      <a:pt x="168" y="39"/>
                    </a:lnTo>
                    <a:lnTo>
                      <a:pt x="180" y="0"/>
                    </a:lnTo>
                    <a:lnTo>
                      <a:pt x="0" y="0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31" name="Freeform 191"/>
              <p:cNvSpPr>
                <a:spLocks/>
              </p:cNvSpPr>
              <p:nvPr/>
            </p:nvSpPr>
            <p:spPr bwMode="ltGray">
              <a:xfrm>
                <a:off x="5366" y="37"/>
                <a:ext cx="396" cy="83"/>
              </a:xfrm>
              <a:custGeom>
                <a:avLst/>
                <a:gdLst>
                  <a:gd name="T0" fmla="*/ 312 w 312"/>
                  <a:gd name="T1" fmla="*/ 0 h 73"/>
                  <a:gd name="T2" fmla="*/ 249 w 312"/>
                  <a:gd name="T3" fmla="*/ 19 h 73"/>
                  <a:gd name="T4" fmla="*/ 192 w 312"/>
                  <a:gd name="T5" fmla="*/ 30 h 73"/>
                  <a:gd name="T6" fmla="*/ 150 w 312"/>
                  <a:gd name="T7" fmla="*/ 33 h 73"/>
                  <a:gd name="T8" fmla="*/ 100 w 312"/>
                  <a:gd name="T9" fmla="*/ 33 h 73"/>
                  <a:gd name="T10" fmla="*/ 34 w 312"/>
                  <a:gd name="T11" fmla="*/ 24 h 73"/>
                  <a:gd name="T12" fmla="*/ 0 w 312"/>
                  <a:gd name="T13" fmla="*/ 15 h 73"/>
                  <a:gd name="T14" fmla="*/ 88 w 312"/>
                  <a:gd name="T15" fmla="*/ 52 h 73"/>
                  <a:gd name="T16" fmla="*/ 130 w 312"/>
                  <a:gd name="T17" fmla="*/ 63 h 73"/>
                  <a:gd name="T18" fmla="*/ 178 w 312"/>
                  <a:gd name="T19" fmla="*/ 70 h 73"/>
                  <a:gd name="T20" fmla="*/ 238 w 312"/>
                  <a:gd name="T21" fmla="*/ 73 h 73"/>
                  <a:gd name="T22" fmla="*/ 274 w 312"/>
                  <a:gd name="T23" fmla="*/ 70 h 73"/>
                  <a:gd name="T24" fmla="*/ 309 w 312"/>
                  <a:gd name="T25" fmla="*/ 67 h 73"/>
                  <a:gd name="T26" fmla="*/ 312 w 312"/>
                  <a:gd name="T2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2" h="73">
                    <a:moveTo>
                      <a:pt x="312" y="0"/>
                    </a:moveTo>
                    <a:lnTo>
                      <a:pt x="249" y="19"/>
                    </a:lnTo>
                    <a:lnTo>
                      <a:pt x="192" y="30"/>
                    </a:lnTo>
                    <a:lnTo>
                      <a:pt x="150" y="33"/>
                    </a:lnTo>
                    <a:lnTo>
                      <a:pt x="100" y="33"/>
                    </a:lnTo>
                    <a:lnTo>
                      <a:pt x="34" y="24"/>
                    </a:lnTo>
                    <a:lnTo>
                      <a:pt x="0" y="15"/>
                    </a:lnTo>
                    <a:lnTo>
                      <a:pt x="88" y="52"/>
                    </a:lnTo>
                    <a:lnTo>
                      <a:pt x="130" y="63"/>
                    </a:lnTo>
                    <a:lnTo>
                      <a:pt x="178" y="70"/>
                    </a:lnTo>
                    <a:lnTo>
                      <a:pt x="238" y="73"/>
                    </a:lnTo>
                    <a:lnTo>
                      <a:pt x="274" y="70"/>
                    </a:lnTo>
                    <a:lnTo>
                      <a:pt x="309" y="67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32" name="Freeform 192"/>
              <p:cNvSpPr>
                <a:spLocks/>
              </p:cNvSpPr>
              <p:nvPr/>
            </p:nvSpPr>
            <p:spPr bwMode="ltGray">
              <a:xfrm>
                <a:off x="5557" y="225"/>
                <a:ext cx="67" cy="70"/>
              </a:xfrm>
              <a:custGeom>
                <a:avLst/>
                <a:gdLst>
                  <a:gd name="T0" fmla="*/ 0 w 53"/>
                  <a:gd name="T1" fmla="*/ 62 h 62"/>
                  <a:gd name="T2" fmla="*/ 2 w 53"/>
                  <a:gd name="T3" fmla="*/ 44 h 62"/>
                  <a:gd name="T4" fmla="*/ 12 w 53"/>
                  <a:gd name="T5" fmla="*/ 23 h 62"/>
                  <a:gd name="T6" fmla="*/ 27 w 53"/>
                  <a:gd name="T7" fmla="*/ 8 h 62"/>
                  <a:gd name="T8" fmla="*/ 44 w 53"/>
                  <a:gd name="T9" fmla="*/ 0 h 62"/>
                  <a:gd name="T10" fmla="*/ 41 w 53"/>
                  <a:gd name="T11" fmla="*/ 18 h 62"/>
                  <a:gd name="T12" fmla="*/ 44 w 53"/>
                  <a:gd name="T13" fmla="*/ 41 h 62"/>
                  <a:gd name="T14" fmla="*/ 53 w 53"/>
                  <a:gd name="T15" fmla="*/ 53 h 62"/>
                  <a:gd name="T16" fmla="*/ 0 w 53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62">
                    <a:moveTo>
                      <a:pt x="0" y="62"/>
                    </a:moveTo>
                    <a:lnTo>
                      <a:pt x="2" y="44"/>
                    </a:lnTo>
                    <a:lnTo>
                      <a:pt x="12" y="23"/>
                    </a:lnTo>
                    <a:lnTo>
                      <a:pt x="27" y="8"/>
                    </a:lnTo>
                    <a:lnTo>
                      <a:pt x="44" y="0"/>
                    </a:lnTo>
                    <a:lnTo>
                      <a:pt x="41" y="18"/>
                    </a:lnTo>
                    <a:lnTo>
                      <a:pt x="44" y="41"/>
                    </a:lnTo>
                    <a:lnTo>
                      <a:pt x="53" y="53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6033" name="Group 193"/>
            <p:cNvGrpSpPr>
              <a:grpSpLocks/>
            </p:cNvGrpSpPr>
            <p:nvPr/>
          </p:nvGrpSpPr>
          <p:grpSpPr bwMode="auto">
            <a:xfrm flipH="1" flipV="1">
              <a:off x="4368" y="1872"/>
              <a:ext cx="1145" cy="512"/>
              <a:chOff x="204" y="225"/>
              <a:chExt cx="1145" cy="512"/>
            </a:xfrm>
          </p:grpSpPr>
          <p:sp>
            <p:nvSpPr>
              <p:cNvPr id="36034" name="Freeform 194"/>
              <p:cNvSpPr>
                <a:spLocks/>
              </p:cNvSpPr>
              <p:nvPr/>
            </p:nvSpPr>
            <p:spPr bwMode="gray">
              <a:xfrm>
                <a:off x="204" y="284"/>
                <a:ext cx="75" cy="453"/>
              </a:xfrm>
              <a:custGeom>
                <a:avLst/>
                <a:gdLst>
                  <a:gd name="T0" fmla="*/ 47 w 66"/>
                  <a:gd name="T1" fmla="*/ 0 h 401"/>
                  <a:gd name="T2" fmla="*/ 23 w 66"/>
                  <a:gd name="T3" fmla="*/ 12 h 401"/>
                  <a:gd name="T4" fmla="*/ 8 w 66"/>
                  <a:gd name="T5" fmla="*/ 53 h 401"/>
                  <a:gd name="T6" fmla="*/ 8 w 66"/>
                  <a:gd name="T7" fmla="*/ 80 h 401"/>
                  <a:gd name="T8" fmla="*/ 0 w 66"/>
                  <a:gd name="T9" fmla="*/ 108 h 401"/>
                  <a:gd name="T10" fmla="*/ 9 w 66"/>
                  <a:gd name="T11" fmla="*/ 140 h 401"/>
                  <a:gd name="T12" fmla="*/ 15 w 66"/>
                  <a:gd name="T13" fmla="*/ 179 h 401"/>
                  <a:gd name="T14" fmla="*/ 15 w 66"/>
                  <a:gd name="T15" fmla="*/ 230 h 401"/>
                  <a:gd name="T16" fmla="*/ 9 w 66"/>
                  <a:gd name="T17" fmla="*/ 269 h 401"/>
                  <a:gd name="T18" fmla="*/ 12 w 66"/>
                  <a:gd name="T19" fmla="*/ 293 h 401"/>
                  <a:gd name="T20" fmla="*/ 24 w 66"/>
                  <a:gd name="T21" fmla="*/ 324 h 401"/>
                  <a:gd name="T22" fmla="*/ 41 w 66"/>
                  <a:gd name="T23" fmla="*/ 383 h 401"/>
                  <a:gd name="T24" fmla="*/ 51 w 66"/>
                  <a:gd name="T25" fmla="*/ 401 h 401"/>
                  <a:gd name="T26" fmla="*/ 63 w 66"/>
                  <a:gd name="T27" fmla="*/ 401 h 401"/>
                  <a:gd name="T28" fmla="*/ 66 w 66"/>
                  <a:gd name="T29" fmla="*/ 381 h 401"/>
                  <a:gd name="T30" fmla="*/ 54 w 66"/>
                  <a:gd name="T31" fmla="*/ 347 h 401"/>
                  <a:gd name="T32" fmla="*/ 38 w 66"/>
                  <a:gd name="T33" fmla="*/ 306 h 401"/>
                  <a:gd name="T34" fmla="*/ 32 w 66"/>
                  <a:gd name="T35" fmla="*/ 272 h 401"/>
                  <a:gd name="T36" fmla="*/ 38 w 66"/>
                  <a:gd name="T37" fmla="*/ 240 h 401"/>
                  <a:gd name="T38" fmla="*/ 42 w 66"/>
                  <a:gd name="T39" fmla="*/ 204 h 401"/>
                  <a:gd name="T40" fmla="*/ 39 w 66"/>
                  <a:gd name="T41" fmla="*/ 161 h 401"/>
                  <a:gd name="T42" fmla="*/ 32 w 66"/>
                  <a:gd name="T43" fmla="*/ 125 h 401"/>
                  <a:gd name="T44" fmla="*/ 26 w 66"/>
                  <a:gd name="T45" fmla="*/ 101 h 401"/>
                  <a:gd name="T46" fmla="*/ 32 w 66"/>
                  <a:gd name="T47" fmla="*/ 80 h 401"/>
                  <a:gd name="T48" fmla="*/ 32 w 66"/>
                  <a:gd name="T49" fmla="*/ 59 h 401"/>
                  <a:gd name="T50" fmla="*/ 36 w 66"/>
                  <a:gd name="T51" fmla="*/ 38 h 401"/>
                  <a:gd name="T52" fmla="*/ 48 w 66"/>
                  <a:gd name="T53" fmla="*/ 17 h 401"/>
                  <a:gd name="T54" fmla="*/ 47 w 66"/>
                  <a:gd name="T55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6" h="401">
                    <a:moveTo>
                      <a:pt x="47" y="0"/>
                    </a:moveTo>
                    <a:lnTo>
                      <a:pt x="23" y="12"/>
                    </a:lnTo>
                    <a:lnTo>
                      <a:pt x="8" y="53"/>
                    </a:lnTo>
                    <a:lnTo>
                      <a:pt x="8" y="80"/>
                    </a:lnTo>
                    <a:lnTo>
                      <a:pt x="0" y="108"/>
                    </a:lnTo>
                    <a:lnTo>
                      <a:pt x="9" y="140"/>
                    </a:lnTo>
                    <a:lnTo>
                      <a:pt x="15" y="179"/>
                    </a:lnTo>
                    <a:lnTo>
                      <a:pt x="15" y="230"/>
                    </a:lnTo>
                    <a:lnTo>
                      <a:pt x="9" y="269"/>
                    </a:lnTo>
                    <a:lnTo>
                      <a:pt x="12" y="293"/>
                    </a:lnTo>
                    <a:lnTo>
                      <a:pt x="24" y="324"/>
                    </a:lnTo>
                    <a:lnTo>
                      <a:pt x="41" y="383"/>
                    </a:lnTo>
                    <a:lnTo>
                      <a:pt x="51" y="401"/>
                    </a:lnTo>
                    <a:lnTo>
                      <a:pt x="63" y="401"/>
                    </a:lnTo>
                    <a:lnTo>
                      <a:pt x="66" y="381"/>
                    </a:lnTo>
                    <a:lnTo>
                      <a:pt x="54" y="347"/>
                    </a:lnTo>
                    <a:lnTo>
                      <a:pt x="38" y="306"/>
                    </a:lnTo>
                    <a:lnTo>
                      <a:pt x="32" y="272"/>
                    </a:lnTo>
                    <a:lnTo>
                      <a:pt x="38" y="240"/>
                    </a:lnTo>
                    <a:lnTo>
                      <a:pt x="42" y="204"/>
                    </a:lnTo>
                    <a:lnTo>
                      <a:pt x="39" y="161"/>
                    </a:lnTo>
                    <a:lnTo>
                      <a:pt x="32" y="125"/>
                    </a:lnTo>
                    <a:lnTo>
                      <a:pt x="26" y="101"/>
                    </a:lnTo>
                    <a:lnTo>
                      <a:pt x="32" y="80"/>
                    </a:lnTo>
                    <a:lnTo>
                      <a:pt x="32" y="59"/>
                    </a:lnTo>
                    <a:lnTo>
                      <a:pt x="36" y="38"/>
                    </a:lnTo>
                    <a:lnTo>
                      <a:pt x="48" y="17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35" name="Freeform 195"/>
              <p:cNvSpPr>
                <a:spLocks/>
              </p:cNvSpPr>
              <p:nvPr/>
            </p:nvSpPr>
            <p:spPr bwMode="gray">
              <a:xfrm>
                <a:off x="345" y="225"/>
                <a:ext cx="1004" cy="49"/>
              </a:xfrm>
              <a:custGeom>
                <a:avLst/>
                <a:gdLst>
                  <a:gd name="T0" fmla="*/ 7 w 888"/>
                  <a:gd name="T1" fmla="*/ 24 h 43"/>
                  <a:gd name="T2" fmla="*/ 46 w 888"/>
                  <a:gd name="T3" fmla="*/ 16 h 43"/>
                  <a:gd name="T4" fmla="*/ 91 w 888"/>
                  <a:gd name="T5" fmla="*/ 9 h 43"/>
                  <a:gd name="T6" fmla="*/ 124 w 888"/>
                  <a:gd name="T7" fmla="*/ 7 h 43"/>
                  <a:gd name="T8" fmla="*/ 195 w 888"/>
                  <a:gd name="T9" fmla="*/ 9 h 43"/>
                  <a:gd name="T10" fmla="*/ 259 w 888"/>
                  <a:gd name="T11" fmla="*/ 12 h 43"/>
                  <a:gd name="T12" fmla="*/ 304 w 888"/>
                  <a:gd name="T13" fmla="*/ 12 h 43"/>
                  <a:gd name="T14" fmla="*/ 340 w 888"/>
                  <a:gd name="T15" fmla="*/ 7 h 43"/>
                  <a:gd name="T16" fmla="*/ 355 w 888"/>
                  <a:gd name="T17" fmla="*/ 3 h 43"/>
                  <a:gd name="T18" fmla="*/ 384 w 888"/>
                  <a:gd name="T19" fmla="*/ 4 h 43"/>
                  <a:gd name="T20" fmla="*/ 436 w 888"/>
                  <a:gd name="T21" fmla="*/ 10 h 43"/>
                  <a:gd name="T22" fmla="*/ 475 w 888"/>
                  <a:gd name="T23" fmla="*/ 19 h 43"/>
                  <a:gd name="T24" fmla="*/ 523 w 888"/>
                  <a:gd name="T25" fmla="*/ 22 h 43"/>
                  <a:gd name="T26" fmla="*/ 574 w 888"/>
                  <a:gd name="T27" fmla="*/ 18 h 43"/>
                  <a:gd name="T28" fmla="*/ 621 w 888"/>
                  <a:gd name="T29" fmla="*/ 15 h 43"/>
                  <a:gd name="T30" fmla="*/ 655 w 888"/>
                  <a:gd name="T31" fmla="*/ 18 h 43"/>
                  <a:gd name="T32" fmla="*/ 696 w 888"/>
                  <a:gd name="T33" fmla="*/ 19 h 43"/>
                  <a:gd name="T34" fmla="*/ 729 w 888"/>
                  <a:gd name="T35" fmla="*/ 22 h 43"/>
                  <a:gd name="T36" fmla="*/ 766 w 888"/>
                  <a:gd name="T37" fmla="*/ 15 h 43"/>
                  <a:gd name="T38" fmla="*/ 795 w 888"/>
                  <a:gd name="T39" fmla="*/ 10 h 43"/>
                  <a:gd name="T40" fmla="*/ 820 w 888"/>
                  <a:gd name="T41" fmla="*/ 1 h 43"/>
                  <a:gd name="T42" fmla="*/ 852 w 888"/>
                  <a:gd name="T43" fmla="*/ 0 h 43"/>
                  <a:gd name="T44" fmla="*/ 882 w 888"/>
                  <a:gd name="T45" fmla="*/ 4 h 43"/>
                  <a:gd name="T46" fmla="*/ 888 w 888"/>
                  <a:gd name="T47" fmla="*/ 13 h 43"/>
                  <a:gd name="T48" fmla="*/ 879 w 888"/>
                  <a:gd name="T49" fmla="*/ 21 h 43"/>
                  <a:gd name="T50" fmla="*/ 864 w 888"/>
                  <a:gd name="T51" fmla="*/ 22 h 43"/>
                  <a:gd name="T52" fmla="*/ 847 w 888"/>
                  <a:gd name="T53" fmla="*/ 21 h 43"/>
                  <a:gd name="T54" fmla="*/ 804 w 888"/>
                  <a:gd name="T55" fmla="*/ 28 h 43"/>
                  <a:gd name="T56" fmla="*/ 774 w 888"/>
                  <a:gd name="T57" fmla="*/ 42 h 43"/>
                  <a:gd name="T58" fmla="*/ 759 w 888"/>
                  <a:gd name="T59" fmla="*/ 43 h 43"/>
                  <a:gd name="T60" fmla="*/ 726 w 888"/>
                  <a:gd name="T61" fmla="*/ 40 h 43"/>
                  <a:gd name="T62" fmla="*/ 699 w 888"/>
                  <a:gd name="T63" fmla="*/ 39 h 43"/>
                  <a:gd name="T64" fmla="*/ 619 w 888"/>
                  <a:gd name="T65" fmla="*/ 40 h 43"/>
                  <a:gd name="T66" fmla="*/ 582 w 888"/>
                  <a:gd name="T67" fmla="*/ 43 h 43"/>
                  <a:gd name="T68" fmla="*/ 531 w 888"/>
                  <a:gd name="T69" fmla="*/ 43 h 43"/>
                  <a:gd name="T70" fmla="*/ 492 w 888"/>
                  <a:gd name="T71" fmla="*/ 39 h 43"/>
                  <a:gd name="T72" fmla="*/ 459 w 888"/>
                  <a:gd name="T73" fmla="*/ 36 h 43"/>
                  <a:gd name="T74" fmla="*/ 432 w 888"/>
                  <a:gd name="T75" fmla="*/ 37 h 43"/>
                  <a:gd name="T76" fmla="*/ 417 w 888"/>
                  <a:gd name="T77" fmla="*/ 37 h 43"/>
                  <a:gd name="T78" fmla="*/ 397 w 888"/>
                  <a:gd name="T79" fmla="*/ 33 h 43"/>
                  <a:gd name="T80" fmla="*/ 373 w 888"/>
                  <a:gd name="T81" fmla="*/ 25 h 43"/>
                  <a:gd name="T82" fmla="*/ 361 w 888"/>
                  <a:gd name="T83" fmla="*/ 27 h 43"/>
                  <a:gd name="T84" fmla="*/ 328 w 888"/>
                  <a:gd name="T85" fmla="*/ 31 h 43"/>
                  <a:gd name="T86" fmla="*/ 304 w 888"/>
                  <a:gd name="T87" fmla="*/ 36 h 43"/>
                  <a:gd name="T88" fmla="*/ 285 w 888"/>
                  <a:gd name="T89" fmla="*/ 31 h 43"/>
                  <a:gd name="T90" fmla="*/ 267 w 888"/>
                  <a:gd name="T91" fmla="*/ 31 h 43"/>
                  <a:gd name="T92" fmla="*/ 241 w 888"/>
                  <a:gd name="T93" fmla="*/ 33 h 43"/>
                  <a:gd name="T94" fmla="*/ 205 w 888"/>
                  <a:gd name="T95" fmla="*/ 33 h 43"/>
                  <a:gd name="T96" fmla="*/ 157 w 888"/>
                  <a:gd name="T97" fmla="*/ 28 h 43"/>
                  <a:gd name="T98" fmla="*/ 102 w 888"/>
                  <a:gd name="T99" fmla="*/ 27 h 43"/>
                  <a:gd name="T100" fmla="*/ 51 w 888"/>
                  <a:gd name="T101" fmla="*/ 33 h 43"/>
                  <a:gd name="T102" fmla="*/ 24 w 888"/>
                  <a:gd name="T103" fmla="*/ 42 h 43"/>
                  <a:gd name="T104" fmla="*/ 9 w 888"/>
                  <a:gd name="T105" fmla="*/ 40 h 43"/>
                  <a:gd name="T106" fmla="*/ 0 w 888"/>
                  <a:gd name="T107" fmla="*/ 34 h 43"/>
                  <a:gd name="T108" fmla="*/ 7 w 888"/>
                  <a:gd name="T109" fmla="*/ 2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88" h="43">
                    <a:moveTo>
                      <a:pt x="7" y="24"/>
                    </a:moveTo>
                    <a:lnTo>
                      <a:pt x="46" y="16"/>
                    </a:lnTo>
                    <a:lnTo>
                      <a:pt x="91" y="9"/>
                    </a:lnTo>
                    <a:lnTo>
                      <a:pt x="124" y="7"/>
                    </a:lnTo>
                    <a:lnTo>
                      <a:pt x="195" y="9"/>
                    </a:lnTo>
                    <a:lnTo>
                      <a:pt x="259" y="12"/>
                    </a:lnTo>
                    <a:lnTo>
                      <a:pt x="304" y="12"/>
                    </a:lnTo>
                    <a:lnTo>
                      <a:pt x="340" y="7"/>
                    </a:lnTo>
                    <a:lnTo>
                      <a:pt x="355" y="3"/>
                    </a:lnTo>
                    <a:lnTo>
                      <a:pt x="384" y="4"/>
                    </a:lnTo>
                    <a:lnTo>
                      <a:pt x="436" y="10"/>
                    </a:lnTo>
                    <a:lnTo>
                      <a:pt x="475" y="19"/>
                    </a:lnTo>
                    <a:lnTo>
                      <a:pt x="523" y="22"/>
                    </a:lnTo>
                    <a:lnTo>
                      <a:pt x="574" y="18"/>
                    </a:lnTo>
                    <a:lnTo>
                      <a:pt x="621" y="15"/>
                    </a:lnTo>
                    <a:lnTo>
                      <a:pt x="655" y="18"/>
                    </a:lnTo>
                    <a:lnTo>
                      <a:pt x="696" y="19"/>
                    </a:lnTo>
                    <a:lnTo>
                      <a:pt x="729" y="22"/>
                    </a:lnTo>
                    <a:lnTo>
                      <a:pt x="766" y="15"/>
                    </a:lnTo>
                    <a:lnTo>
                      <a:pt x="795" y="10"/>
                    </a:lnTo>
                    <a:lnTo>
                      <a:pt x="820" y="1"/>
                    </a:lnTo>
                    <a:lnTo>
                      <a:pt x="852" y="0"/>
                    </a:lnTo>
                    <a:lnTo>
                      <a:pt x="882" y="4"/>
                    </a:lnTo>
                    <a:lnTo>
                      <a:pt x="888" y="13"/>
                    </a:lnTo>
                    <a:lnTo>
                      <a:pt x="879" y="21"/>
                    </a:lnTo>
                    <a:lnTo>
                      <a:pt x="864" y="22"/>
                    </a:lnTo>
                    <a:lnTo>
                      <a:pt x="847" y="21"/>
                    </a:lnTo>
                    <a:lnTo>
                      <a:pt x="804" y="28"/>
                    </a:lnTo>
                    <a:lnTo>
                      <a:pt x="774" y="42"/>
                    </a:lnTo>
                    <a:lnTo>
                      <a:pt x="759" y="43"/>
                    </a:lnTo>
                    <a:lnTo>
                      <a:pt x="726" y="40"/>
                    </a:lnTo>
                    <a:lnTo>
                      <a:pt x="699" y="39"/>
                    </a:lnTo>
                    <a:lnTo>
                      <a:pt x="619" y="40"/>
                    </a:lnTo>
                    <a:lnTo>
                      <a:pt x="582" y="43"/>
                    </a:lnTo>
                    <a:lnTo>
                      <a:pt x="531" y="43"/>
                    </a:lnTo>
                    <a:lnTo>
                      <a:pt x="492" y="39"/>
                    </a:lnTo>
                    <a:lnTo>
                      <a:pt x="459" y="36"/>
                    </a:lnTo>
                    <a:lnTo>
                      <a:pt x="432" y="37"/>
                    </a:lnTo>
                    <a:lnTo>
                      <a:pt x="417" y="37"/>
                    </a:lnTo>
                    <a:lnTo>
                      <a:pt x="397" y="33"/>
                    </a:lnTo>
                    <a:lnTo>
                      <a:pt x="373" y="25"/>
                    </a:lnTo>
                    <a:lnTo>
                      <a:pt x="361" y="27"/>
                    </a:lnTo>
                    <a:lnTo>
                      <a:pt x="328" y="31"/>
                    </a:lnTo>
                    <a:lnTo>
                      <a:pt x="304" y="36"/>
                    </a:lnTo>
                    <a:lnTo>
                      <a:pt x="285" y="31"/>
                    </a:lnTo>
                    <a:lnTo>
                      <a:pt x="267" y="31"/>
                    </a:lnTo>
                    <a:lnTo>
                      <a:pt x="241" y="33"/>
                    </a:lnTo>
                    <a:lnTo>
                      <a:pt x="205" y="33"/>
                    </a:lnTo>
                    <a:lnTo>
                      <a:pt x="157" y="28"/>
                    </a:lnTo>
                    <a:lnTo>
                      <a:pt x="102" y="27"/>
                    </a:lnTo>
                    <a:lnTo>
                      <a:pt x="51" y="33"/>
                    </a:lnTo>
                    <a:lnTo>
                      <a:pt x="24" y="42"/>
                    </a:lnTo>
                    <a:lnTo>
                      <a:pt x="9" y="40"/>
                    </a:lnTo>
                    <a:lnTo>
                      <a:pt x="0" y="34"/>
                    </a:lnTo>
                    <a:lnTo>
                      <a:pt x="7" y="2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6007" name="Rectangle 167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6008" name="Rectangle 16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6009" name="Rectangle 169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AA8ACFC-7556-410A-B4B5-BC586EE567E2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36010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6011" name="Rectangle 17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69483DB-AC76-4AB1-BA69-B384E9F1A1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A8ACFC-7556-410A-B4B5-BC586EE567E2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483DB-AC76-4AB1-BA69-B384E9F1A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90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542925"/>
            <a:ext cx="1943100" cy="56530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542925"/>
            <a:ext cx="5676900" cy="56530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A8ACFC-7556-410A-B4B5-BC586EE567E2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483DB-AC76-4AB1-BA69-B384E9F1A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508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540" y="620614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431540" y="1880828"/>
            <a:ext cx="8280000" cy="432000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28031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60" y="620688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432460" y="1880828"/>
            <a:ext cx="8280000" cy="4320000"/>
          </a:xfrm>
        </p:spPr>
        <p:txBody>
          <a:bodyPr/>
          <a:lstStyle>
            <a:lvl1pPr marL="342000" indent="-342000">
              <a:buSzPct val="60000"/>
              <a:buFont typeface="Wingdings" pitchFamily="2" charset="2"/>
              <a:buChar char="v"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741600" indent="-284400">
              <a:buFont typeface="Arial" pitchFamily="34" charset="0"/>
              <a:buChar char="•"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 marL="1144800" indent="-230400">
              <a:buFont typeface="Arial" pitchFamily="34" charset="0"/>
              <a:buChar char="•"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 indent="-324000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indent="-324000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3587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A8ACFC-7556-410A-B4B5-BC586EE567E2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483DB-AC76-4AB1-BA69-B384E9F1A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673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A8ACFC-7556-410A-B4B5-BC586EE567E2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483DB-AC76-4AB1-BA69-B384E9F1A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55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20812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0812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A8ACFC-7556-410A-B4B5-BC586EE567E2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483DB-AC76-4AB1-BA69-B384E9F1A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162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A8ACFC-7556-410A-B4B5-BC586EE567E2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483DB-AC76-4AB1-BA69-B384E9F1A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536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A8ACFC-7556-410A-B4B5-BC586EE567E2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483DB-AC76-4AB1-BA69-B384E9F1A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090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A8ACFC-7556-410A-B4B5-BC586EE567E2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483DB-AC76-4AB1-BA69-B384E9F1A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094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A8ACFC-7556-410A-B4B5-BC586EE567E2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483DB-AC76-4AB1-BA69-B384E9F1A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797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A8ACFC-7556-410A-B4B5-BC586EE567E2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483DB-AC76-4AB1-BA69-B384E9F1A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43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24" name="Group 196"/>
          <p:cNvGrpSpPr>
            <a:grpSpLocks/>
          </p:cNvGrpSpPr>
          <p:nvPr/>
        </p:nvGrpSpPr>
        <p:grpSpPr bwMode="auto">
          <a:xfrm>
            <a:off x="-119063" y="-104775"/>
            <a:ext cx="9394826" cy="7042150"/>
            <a:chOff x="-75" y="-66"/>
            <a:chExt cx="5918" cy="4436"/>
          </a:xfrm>
        </p:grpSpPr>
        <p:grpSp>
          <p:nvGrpSpPr>
            <p:cNvPr id="22530" name="Group 2"/>
            <p:cNvGrpSpPr>
              <a:grpSpLocks/>
            </p:cNvGrpSpPr>
            <p:nvPr/>
          </p:nvGrpSpPr>
          <p:grpSpPr bwMode="auto">
            <a:xfrm>
              <a:off x="-75" y="-66"/>
              <a:ext cx="5918" cy="4436"/>
              <a:chOff x="-78" y="-70"/>
              <a:chExt cx="5918" cy="4436"/>
            </a:xfrm>
          </p:grpSpPr>
          <p:grpSp>
            <p:nvGrpSpPr>
              <p:cNvPr id="22531" name="Group 3"/>
              <p:cNvGrpSpPr>
                <a:grpSpLocks/>
              </p:cNvGrpSpPr>
              <p:nvPr/>
            </p:nvGrpSpPr>
            <p:grpSpPr bwMode="auto">
              <a:xfrm>
                <a:off x="1373" y="2671"/>
                <a:ext cx="910" cy="818"/>
                <a:chOff x="1373" y="2671"/>
                <a:chExt cx="910" cy="818"/>
              </a:xfrm>
            </p:grpSpPr>
            <p:sp>
              <p:nvSpPr>
                <p:cNvPr id="22532" name="Freeform 4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33" name="Freeform 5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34" name="Freeform 6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35" name="Freeform 7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2536" name="Group 8"/>
              <p:cNvGrpSpPr>
                <a:grpSpLocks/>
              </p:cNvGrpSpPr>
              <p:nvPr/>
            </p:nvGrpSpPr>
            <p:grpSpPr bwMode="auto">
              <a:xfrm>
                <a:off x="2100" y="2253"/>
                <a:ext cx="910" cy="818"/>
                <a:chOff x="1373" y="2671"/>
                <a:chExt cx="910" cy="818"/>
              </a:xfrm>
            </p:grpSpPr>
            <p:sp>
              <p:nvSpPr>
                <p:cNvPr id="22537" name="Freeform 9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38" name="Freeform 10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39" name="Freeform 11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40" name="Freeform 12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2541" name="Freeform 13"/>
              <p:cNvSpPr>
                <a:spLocks/>
              </p:cNvSpPr>
              <p:nvPr/>
            </p:nvSpPr>
            <p:spPr bwMode="hidden">
              <a:xfrm>
                <a:off x="672" y="3126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42" name="Freeform 14"/>
              <p:cNvSpPr>
                <a:spLocks/>
              </p:cNvSpPr>
              <p:nvPr/>
            </p:nvSpPr>
            <p:spPr bwMode="hidden">
              <a:xfrm rot="17783459">
                <a:off x="1204" y="3404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43" name="Freeform 15"/>
              <p:cNvSpPr>
                <a:spLocks/>
              </p:cNvSpPr>
              <p:nvPr/>
            </p:nvSpPr>
            <p:spPr bwMode="hidden">
              <a:xfrm>
                <a:off x="771" y="3511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44" name="Freeform 16"/>
              <p:cNvSpPr>
                <a:spLocks/>
              </p:cNvSpPr>
              <p:nvPr/>
            </p:nvSpPr>
            <p:spPr bwMode="hidden">
              <a:xfrm>
                <a:off x="1060" y="3055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22545" name="Group 17"/>
              <p:cNvGrpSpPr>
                <a:grpSpLocks/>
              </p:cNvGrpSpPr>
              <p:nvPr/>
            </p:nvGrpSpPr>
            <p:grpSpPr bwMode="auto">
              <a:xfrm>
                <a:off x="-29" y="3464"/>
                <a:ext cx="910" cy="818"/>
                <a:chOff x="1373" y="2671"/>
                <a:chExt cx="910" cy="818"/>
              </a:xfrm>
            </p:grpSpPr>
            <p:sp>
              <p:nvSpPr>
                <p:cNvPr id="22546" name="Freeform 18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47" name="Freeform 19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48" name="Freeform 20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49" name="Freeform 21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2550" name="Group 22"/>
              <p:cNvGrpSpPr>
                <a:grpSpLocks/>
              </p:cNvGrpSpPr>
              <p:nvPr/>
            </p:nvGrpSpPr>
            <p:grpSpPr bwMode="auto">
              <a:xfrm>
                <a:off x="2784" y="1836"/>
                <a:ext cx="910" cy="818"/>
                <a:chOff x="1373" y="2671"/>
                <a:chExt cx="910" cy="818"/>
              </a:xfrm>
            </p:grpSpPr>
            <p:sp>
              <p:nvSpPr>
                <p:cNvPr id="22551" name="Freeform 23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52" name="Freeform 24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53" name="Freeform 25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54" name="Freeform 26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2555" name="Freeform 27"/>
              <p:cNvSpPr>
                <a:spLocks/>
              </p:cNvSpPr>
              <p:nvPr/>
            </p:nvSpPr>
            <p:spPr bwMode="hidden">
              <a:xfrm>
                <a:off x="931" y="2049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56" name="Freeform 28"/>
              <p:cNvSpPr>
                <a:spLocks/>
              </p:cNvSpPr>
              <p:nvPr/>
            </p:nvSpPr>
            <p:spPr bwMode="hidden">
              <a:xfrm rot="17783459">
                <a:off x="1430" y="2293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57" name="Freeform 29"/>
              <p:cNvSpPr>
                <a:spLocks/>
              </p:cNvSpPr>
              <p:nvPr/>
            </p:nvSpPr>
            <p:spPr bwMode="hidden">
              <a:xfrm>
                <a:off x="1030" y="2434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58" name="Freeform 30"/>
              <p:cNvSpPr>
                <a:spLocks/>
              </p:cNvSpPr>
              <p:nvPr/>
            </p:nvSpPr>
            <p:spPr bwMode="hidden">
              <a:xfrm>
                <a:off x="1302" y="1911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22559" name="Group 31"/>
              <p:cNvGrpSpPr>
                <a:grpSpLocks/>
              </p:cNvGrpSpPr>
              <p:nvPr/>
            </p:nvGrpSpPr>
            <p:grpSpPr bwMode="auto">
              <a:xfrm>
                <a:off x="1658" y="1560"/>
                <a:ext cx="910" cy="818"/>
                <a:chOff x="1373" y="2671"/>
                <a:chExt cx="910" cy="818"/>
              </a:xfrm>
            </p:grpSpPr>
            <p:sp>
              <p:nvSpPr>
                <p:cNvPr id="22560" name="Freeform 32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61" name="Freeform 33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62" name="Freeform 34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63" name="Freeform 35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2564" name="Freeform 36"/>
              <p:cNvSpPr>
                <a:spLocks/>
              </p:cNvSpPr>
              <p:nvPr/>
            </p:nvSpPr>
            <p:spPr bwMode="hidden">
              <a:xfrm>
                <a:off x="230" y="2433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65" name="Freeform 37"/>
              <p:cNvSpPr>
                <a:spLocks/>
              </p:cNvSpPr>
              <p:nvPr/>
            </p:nvSpPr>
            <p:spPr bwMode="hidden">
              <a:xfrm rot="17783459">
                <a:off x="729" y="2677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66" name="Freeform 38"/>
              <p:cNvSpPr>
                <a:spLocks/>
              </p:cNvSpPr>
              <p:nvPr/>
            </p:nvSpPr>
            <p:spPr bwMode="hidden">
              <a:xfrm>
                <a:off x="354" y="2860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67" name="Freeform 39"/>
              <p:cNvSpPr>
                <a:spLocks/>
              </p:cNvSpPr>
              <p:nvPr/>
            </p:nvSpPr>
            <p:spPr bwMode="hidden">
              <a:xfrm>
                <a:off x="618" y="2362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68" name="Freeform 40"/>
              <p:cNvSpPr>
                <a:spLocks/>
              </p:cNvSpPr>
              <p:nvPr/>
            </p:nvSpPr>
            <p:spPr bwMode="hidden">
              <a:xfrm>
                <a:off x="1257" y="3836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69" name="Freeform 41"/>
              <p:cNvSpPr>
                <a:spLocks/>
              </p:cNvSpPr>
              <p:nvPr/>
            </p:nvSpPr>
            <p:spPr bwMode="hidden">
              <a:xfrm rot="17783459">
                <a:off x="28" y="3086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70" name="Freeform 42"/>
              <p:cNvSpPr>
                <a:spLocks/>
              </p:cNvSpPr>
              <p:nvPr/>
            </p:nvSpPr>
            <p:spPr bwMode="hidden">
              <a:xfrm>
                <a:off x="4129" y="2260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71" name="Freeform 43"/>
              <p:cNvSpPr>
                <a:spLocks/>
              </p:cNvSpPr>
              <p:nvPr/>
            </p:nvSpPr>
            <p:spPr bwMode="hidden">
              <a:xfrm rot="18416349">
                <a:off x="2" y="2721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22572" name="Group 44"/>
              <p:cNvGrpSpPr>
                <a:grpSpLocks/>
              </p:cNvGrpSpPr>
              <p:nvPr/>
            </p:nvGrpSpPr>
            <p:grpSpPr bwMode="auto">
              <a:xfrm>
                <a:off x="2342" y="1143"/>
                <a:ext cx="910" cy="818"/>
                <a:chOff x="1373" y="2671"/>
                <a:chExt cx="910" cy="818"/>
              </a:xfrm>
            </p:grpSpPr>
            <p:sp>
              <p:nvSpPr>
                <p:cNvPr id="22573" name="Freeform 45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74" name="Freeform 46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75" name="Freeform 47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76" name="Freeform 48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2577" name="Group 49"/>
              <p:cNvGrpSpPr>
                <a:grpSpLocks/>
              </p:cNvGrpSpPr>
              <p:nvPr/>
            </p:nvGrpSpPr>
            <p:grpSpPr bwMode="auto">
              <a:xfrm>
                <a:off x="481" y="1235"/>
                <a:ext cx="910" cy="818"/>
                <a:chOff x="1373" y="2671"/>
                <a:chExt cx="910" cy="818"/>
              </a:xfrm>
            </p:grpSpPr>
            <p:sp>
              <p:nvSpPr>
                <p:cNvPr id="22578" name="Freeform 50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79" name="Freeform 51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80" name="Freeform 52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81" name="Freeform 53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2582" name="Group 54"/>
              <p:cNvGrpSpPr>
                <a:grpSpLocks/>
              </p:cNvGrpSpPr>
              <p:nvPr/>
            </p:nvGrpSpPr>
            <p:grpSpPr bwMode="auto">
              <a:xfrm>
                <a:off x="1208" y="817"/>
                <a:ext cx="910" cy="818"/>
                <a:chOff x="1373" y="2671"/>
                <a:chExt cx="910" cy="818"/>
              </a:xfrm>
            </p:grpSpPr>
            <p:sp>
              <p:nvSpPr>
                <p:cNvPr id="22583" name="Freeform 55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84" name="Freeform 56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85" name="Freeform 57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86" name="Freeform 58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2587" name="Freeform 59"/>
              <p:cNvSpPr>
                <a:spLocks/>
              </p:cNvSpPr>
              <p:nvPr/>
            </p:nvSpPr>
            <p:spPr bwMode="hidden">
              <a:xfrm>
                <a:off x="5014" y="1657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88" name="Freeform 60"/>
              <p:cNvSpPr>
                <a:spLocks/>
              </p:cNvSpPr>
              <p:nvPr/>
            </p:nvSpPr>
            <p:spPr bwMode="hidden">
              <a:xfrm rot="17783459">
                <a:off x="362" y="1976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89" name="Freeform 61"/>
              <p:cNvSpPr>
                <a:spLocks/>
              </p:cNvSpPr>
              <p:nvPr/>
            </p:nvSpPr>
            <p:spPr bwMode="hidden">
              <a:xfrm>
                <a:off x="4" y="2158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90" name="Freeform 62"/>
              <p:cNvSpPr>
                <a:spLocks/>
              </p:cNvSpPr>
              <p:nvPr/>
            </p:nvSpPr>
            <p:spPr bwMode="hidden">
              <a:xfrm>
                <a:off x="68" y="1728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91" name="Freeform 63"/>
              <p:cNvSpPr>
                <a:spLocks/>
              </p:cNvSpPr>
              <p:nvPr/>
            </p:nvSpPr>
            <p:spPr bwMode="hidden">
              <a:xfrm>
                <a:off x="4297" y="1915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92" name="Freeform 64"/>
              <p:cNvSpPr>
                <a:spLocks/>
              </p:cNvSpPr>
              <p:nvPr/>
            </p:nvSpPr>
            <p:spPr bwMode="hidden">
              <a:xfrm rot="17783459">
                <a:off x="855" y="3929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93" name="Freeform 65"/>
              <p:cNvSpPr>
                <a:spLocks/>
              </p:cNvSpPr>
              <p:nvPr/>
            </p:nvSpPr>
            <p:spPr bwMode="hidden">
              <a:xfrm>
                <a:off x="3695" y="2217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94" name="Freeform 66"/>
              <p:cNvSpPr>
                <a:spLocks/>
              </p:cNvSpPr>
              <p:nvPr/>
            </p:nvSpPr>
            <p:spPr bwMode="hidden">
              <a:xfrm>
                <a:off x="4659" y="1719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22595" name="Group 67"/>
              <p:cNvGrpSpPr>
                <a:grpSpLocks/>
              </p:cNvGrpSpPr>
              <p:nvPr/>
            </p:nvGrpSpPr>
            <p:grpSpPr bwMode="auto">
              <a:xfrm>
                <a:off x="1892" y="400"/>
                <a:ext cx="910" cy="818"/>
                <a:chOff x="1373" y="2671"/>
                <a:chExt cx="910" cy="818"/>
              </a:xfrm>
            </p:grpSpPr>
            <p:sp>
              <p:nvSpPr>
                <p:cNvPr id="22596" name="Freeform 68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97" name="Freeform 69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98" name="Freeform 70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99" name="Freeform 71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2600" name="Freeform 72"/>
              <p:cNvSpPr>
                <a:spLocks/>
              </p:cNvSpPr>
              <p:nvPr/>
            </p:nvSpPr>
            <p:spPr bwMode="hidden">
              <a:xfrm>
                <a:off x="5431" y="1490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01" name="Freeform 73"/>
              <p:cNvSpPr>
                <a:spLocks/>
              </p:cNvSpPr>
              <p:nvPr/>
            </p:nvSpPr>
            <p:spPr bwMode="hidden">
              <a:xfrm rot="17783459">
                <a:off x="254" y="974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02" name="Freeform 74"/>
              <p:cNvSpPr>
                <a:spLocks/>
              </p:cNvSpPr>
              <p:nvPr/>
            </p:nvSpPr>
            <p:spPr bwMode="hidden">
              <a:xfrm>
                <a:off x="-4" y="1282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03" name="Freeform 75"/>
              <p:cNvSpPr>
                <a:spLocks/>
              </p:cNvSpPr>
              <p:nvPr/>
            </p:nvSpPr>
            <p:spPr bwMode="hidden">
              <a:xfrm>
                <a:off x="60" y="701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04" name="Freeform 76"/>
              <p:cNvSpPr>
                <a:spLocks/>
              </p:cNvSpPr>
              <p:nvPr/>
            </p:nvSpPr>
            <p:spPr bwMode="hidden">
              <a:xfrm>
                <a:off x="407" y="346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05" name="Freeform 77"/>
              <p:cNvSpPr>
                <a:spLocks/>
              </p:cNvSpPr>
              <p:nvPr/>
            </p:nvSpPr>
            <p:spPr bwMode="hidden">
              <a:xfrm rot="17783459">
                <a:off x="956" y="589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06" name="Freeform 78"/>
              <p:cNvSpPr>
                <a:spLocks/>
              </p:cNvSpPr>
              <p:nvPr/>
            </p:nvSpPr>
            <p:spPr bwMode="hidden">
              <a:xfrm>
                <a:off x="572" y="739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07" name="Freeform 79"/>
              <p:cNvSpPr>
                <a:spLocks/>
              </p:cNvSpPr>
              <p:nvPr/>
            </p:nvSpPr>
            <p:spPr bwMode="hidden">
              <a:xfrm>
                <a:off x="895" y="257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08" name="Freeform 80"/>
              <p:cNvSpPr>
                <a:spLocks/>
              </p:cNvSpPr>
              <p:nvPr/>
            </p:nvSpPr>
            <p:spPr bwMode="hidden">
              <a:xfrm>
                <a:off x="1182" y="-6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09" name="Freeform 81"/>
              <p:cNvSpPr>
                <a:spLocks/>
              </p:cNvSpPr>
              <p:nvPr/>
            </p:nvSpPr>
            <p:spPr bwMode="hidden">
              <a:xfrm rot="17783459">
                <a:off x="1606" y="71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10" name="Freeform 82"/>
              <p:cNvSpPr>
                <a:spLocks/>
              </p:cNvSpPr>
              <p:nvPr/>
            </p:nvSpPr>
            <p:spPr bwMode="hidden">
              <a:xfrm>
                <a:off x="1381" y="454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11" name="Freeform 83"/>
              <p:cNvSpPr>
                <a:spLocks/>
              </p:cNvSpPr>
              <p:nvPr/>
            </p:nvSpPr>
            <p:spPr bwMode="hidden">
              <a:xfrm>
                <a:off x="1987" y="-10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12" name="Freeform 84"/>
              <p:cNvSpPr>
                <a:spLocks/>
              </p:cNvSpPr>
              <p:nvPr/>
            </p:nvSpPr>
            <p:spPr bwMode="hidden">
              <a:xfrm>
                <a:off x="585" y="-1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13" name="Freeform 85"/>
              <p:cNvSpPr>
                <a:spLocks/>
              </p:cNvSpPr>
              <p:nvPr/>
            </p:nvSpPr>
            <p:spPr bwMode="hidden">
              <a:xfrm>
                <a:off x="2372" y="3989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14" name="Freeform 86"/>
              <p:cNvSpPr>
                <a:spLocks/>
              </p:cNvSpPr>
              <p:nvPr/>
            </p:nvSpPr>
            <p:spPr bwMode="hidden">
              <a:xfrm rot="17783459">
                <a:off x="-21" y="240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15" name="Freeform 87"/>
              <p:cNvSpPr>
                <a:spLocks/>
              </p:cNvSpPr>
              <p:nvPr/>
            </p:nvSpPr>
            <p:spPr bwMode="hidden">
              <a:xfrm>
                <a:off x="181" y="-38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16" name="Freeform 88"/>
              <p:cNvSpPr>
                <a:spLocks/>
              </p:cNvSpPr>
              <p:nvPr/>
            </p:nvSpPr>
            <p:spPr bwMode="hidden">
              <a:xfrm>
                <a:off x="2750" y="3869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17" name="Freeform 89"/>
              <p:cNvSpPr>
                <a:spLocks/>
              </p:cNvSpPr>
              <p:nvPr/>
            </p:nvSpPr>
            <p:spPr bwMode="hidden">
              <a:xfrm rot="17783459">
                <a:off x="4210" y="3321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18" name="Freeform 90"/>
              <p:cNvSpPr>
                <a:spLocks/>
              </p:cNvSpPr>
              <p:nvPr/>
            </p:nvSpPr>
            <p:spPr bwMode="hidden">
              <a:xfrm>
                <a:off x="4528" y="3653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19" name="Freeform 91"/>
              <p:cNvSpPr>
                <a:spLocks/>
              </p:cNvSpPr>
              <p:nvPr/>
            </p:nvSpPr>
            <p:spPr bwMode="hidden">
              <a:xfrm>
                <a:off x="3163" y="3665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20" name="Freeform 92"/>
              <p:cNvSpPr>
                <a:spLocks/>
              </p:cNvSpPr>
              <p:nvPr/>
            </p:nvSpPr>
            <p:spPr bwMode="hidden">
              <a:xfrm>
                <a:off x="3502" y="3469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21" name="Freeform 93"/>
              <p:cNvSpPr>
                <a:spLocks/>
              </p:cNvSpPr>
              <p:nvPr/>
            </p:nvSpPr>
            <p:spPr bwMode="hidden">
              <a:xfrm rot="17783459">
                <a:off x="3967" y="3671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22" name="Freeform 94"/>
              <p:cNvSpPr>
                <a:spLocks/>
              </p:cNvSpPr>
              <p:nvPr/>
            </p:nvSpPr>
            <p:spPr bwMode="hidden">
              <a:xfrm>
                <a:off x="3617" y="3929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23" name="Freeform 95"/>
              <p:cNvSpPr>
                <a:spLocks/>
              </p:cNvSpPr>
              <p:nvPr/>
            </p:nvSpPr>
            <p:spPr bwMode="hidden">
              <a:xfrm>
                <a:off x="3840" y="3281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24" name="Freeform 96"/>
              <p:cNvSpPr>
                <a:spLocks/>
              </p:cNvSpPr>
              <p:nvPr/>
            </p:nvSpPr>
            <p:spPr bwMode="hidden">
              <a:xfrm>
                <a:off x="2325" y="3101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25" name="Freeform 97"/>
              <p:cNvSpPr>
                <a:spLocks/>
              </p:cNvSpPr>
              <p:nvPr/>
            </p:nvSpPr>
            <p:spPr bwMode="hidden">
              <a:xfrm rot="17783459">
                <a:off x="2858" y="3353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26" name="Freeform 98"/>
              <p:cNvSpPr>
                <a:spLocks/>
              </p:cNvSpPr>
              <p:nvPr/>
            </p:nvSpPr>
            <p:spPr bwMode="hidden">
              <a:xfrm>
                <a:off x="2458" y="3562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27" name="Freeform 99"/>
              <p:cNvSpPr>
                <a:spLocks/>
              </p:cNvSpPr>
              <p:nvPr/>
            </p:nvSpPr>
            <p:spPr bwMode="hidden">
              <a:xfrm>
                <a:off x="2713" y="3030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22628" name="Group 100"/>
              <p:cNvGrpSpPr>
                <a:grpSpLocks/>
              </p:cNvGrpSpPr>
              <p:nvPr/>
            </p:nvGrpSpPr>
            <p:grpSpPr bwMode="auto">
              <a:xfrm>
                <a:off x="3026" y="2638"/>
                <a:ext cx="910" cy="818"/>
                <a:chOff x="1373" y="2671"/>
                <a:chExt cx="910" cy="818"/>
              </a:xfrm>
            </p:grpSpPr>
            <p:sp>
              <p:nvSpPr>
                <p:cNvPr id="22629" name="Freeform 101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630" name="Freeform 102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631" name="Freeform 103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632" name="Freeform 104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2633" name="Freeform 105"/>
              <p:cNvSpPr>
                <a:spLocks/>
              </p:cNvSpPr>
              <p:nvPr/>
            </p:nvSpPr>
            <p:spPr bwMode="hidden">
              <a:xfrm>
                <a:off x="1624" y="3467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34" name="Freeform 106"/>
              <p:cNvSpPr>
                <a:spLocks/>
              </p:cNvSpPr>
              <p:nvPr/>
            </p:nvSpPr>
            <p:spPr bwMode="hidden">
              <a:xfrm rot="17783459">
                <a:off x="2039" y="3736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35" name="Freeform 107"/>
              <p:cNvSpPr>
                <a:spLocks/>
              </p:cNvSpPr>
              <p:nvPr/>
            </p:nvSpPr>
            <p:spPr bwMode="hidden">
              <a:xfrm>
                <a:off x="1698" y="3936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36" name="Freeform 108"/>
              <p:cNvSpPr>
                <a:spLocks/>
              </p:cNvSpPr>
              <p:nvPr/>
            </p:nvSpPr>
            <p:spPr bwMode="hidden">
              <a:xfrm>
                <a:off x="2037" y="3430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37" name="Freeform 109"/>
              <p:cNvSpPr>
                <a:spLocks/>
              </p:cNvSpPr>
              <p:nvPr/>
            </p:nvSpPr>
            <p:spPr bwMode="hidden">
              <a:xfrm rot="17783459">
                <a:off x="4261" y="3921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38" name="Freeform 110"/>
              <p:cNvSpPr>
                <a:spLocks/>
              </p:cNvSpPr>
              <p:nvPr/>
            </p:nvSpPr>
            <p:spPr bwMode="hidden">
              <a:xfrm>
                <a:off x="3191" y="4004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22639" name="Group 111"/>
              <p:cNvGrpSpPr>
                <a:grpSpLocks/>
              </p:cNvGrpSpPr>
              <p:nvPr/>
            </p:nvGrpSpPr>
            <p:grpSpPr bwMode="auto">
              <a:xfrm>
                <a:off x="2576" y="-9"/>
                <a:ext cx="910" cy="818"/>
                <a:chOff x="1373" y="2671"/>
                <a:chExt cx="910" cy="818"/>
              </a:xfrm>
            </p:grpSpPr>
            <p:sp>
              <p:nvSpPr>
                <p:cNvPr id="22640" name="Freeform 112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641" name="Freeform 113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642" name="Freeform 114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643" name="Freeform 115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2644" name="Group 116"/>
              <p:cNvGrpSpPr>
                <a:grpSpLocks/>
              </p:cNvGrpSpPr>
              <p:nvPr/>
            </p:nvGrpSpPr>
            <p:grpSpPr bwMode="auto">
              <a:xfrm>
                <a:off x="3010" y="684"/>
                <a:ext cx="910" cy="818"/>
                <a:chOff x="1373" y="2671"/>
                <a:chExt cx="910" cy="818"/>
              </a:xfrm>
            </p:grpSpPr>
            <p:sp>
              <p:nvSpPr>
                <p:cNvPr id="22645" name="Freeform 117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646" name="Freeform 118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647" name="Freeform 119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648" name="Freeform 120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2649" name="Group 121"/>
              <p:cNvGrpSpPr>
                <a:grpSpLocks/>
              </p:cNvGrpSpPr>
              <p:nvPr/>
            </p:nvGrpSpPr>
            <p:grpSpPr bwMode="auto">
              <a:xfrm>
                <a:off x="3477" y="1377"/>
                <a:ext cx="910" cy="818"/>
                <a:chOff x="1373" y="2671"/>
                <a:chExt cx="910" cy="818"/>
              </a:xfrm>
            </p:grpSpPr>
            <p:sp>
              <p:nvSpPr>
                <p:cNvPr id="22650" name="Freeform 122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651" name="Freeform 123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652" name="Freeform 124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653" name="Freeform 125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2654" name="Group 126"/>
              <p:cNvGrpSpPr>
                <a:grpSpLocks/>
              </p:cNvGrpSpPr>
              <p:nvPr/>
            </p:nvGrpSpPr>
            <p:grpSpPr bwMode="auto">
              <a:xfrm>
                <a:off x="4178" y="943"/>
                <a:ext cx="910" cy="818"/>
                <a:chOff x="1373" y="2671"/>
                <a:chExt cx="910" cy="818"/>
              </a:xfrm>
            </p:grpSpPr>
            <p:sp>
              <p:nvSpPr>
                <p:cNvPr id="22655" name="Freeform 127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656" name="Freeform 128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657" name="Freeform 129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658" name="Freeform 130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2659" name="Freeform 131"/>
              <p:cNvSpPr>
                <a:spLocks/>
              </p:cNvSpPr>
              <p:nvPr/>
            </p:nvSpPr>
            <p:spPr bwMode="hidden">
              <a:xfrm>
                <a:off x="4954" y="847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60" name="Freeform 132"/>
              <p:cNvSpPr>
                <a:spLocks/>
              </p:cNvSpPr>
              <p:nvPr/>
            </p:nvSpPr>
            <p:spPr bwMode="hidden">
              <a:xfrm rot="17783459">
                <a:off x="5404" y="924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61" name="Freeform 133"/>
              <p:cNvSpPr>
                <a:spLocks/>
              </p:cNvSpPr>
              <p:nvPr/>
            </p:nvSpPr>
            <p:spPr bwMode="hidden">
              <a:xfrm>
                <a:off x="5129" y="1299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62" name="Freeform 134"/>
              <p:cNvSpPr>
                <a:spLocks/>
              </p:cNvSpPr>
              <p:nvPr/>
            </p:nvSpPr>
            <p:spPr bwMode="hidden">
              <a:xfrm>
                <a:off x="5301" y="568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63" name="Freeform 135"/>
              <p:cNvSpPr>
                <a:spLocks/>
              </p:cNvSpPr>
              <p:nvPr/>
            </p:nvSpPr>
            <p:spPr bwMode="hidden">
              <a:xfrm>
                <a:off x="3678" y="389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64" name="Freeform 136"/>
              <p:cNvSpPr>
                <a:spLocks/>
              </p:cNvSpPr>
              <p:nvPr/>
            </p:nvSpPr>
            <p:spPr bwMode="hidden">
              <a:xfrm rot="17783459">
                <a:off x="4193" y="541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65" name="Freeform 137"/>
              <p:cNvSpPr>
                <a:spLocks/>
              </p:cNvSpPr>
              <p:nvPr/>
            </p:nvSpPr>
            <p:spPr bwMode="hidden">
              <a:xfrm>
                <a:off x="3852" y="815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66" name="Freeform 138"/>
              <p:cNvSpPr>
                <a:spLocks/>
              </p:cNvSpPr>
              <p:nvPr/>
            </p:nvSpPr>
            <p:spPr bwMode="hidden">
              <a:xfrm>
                <a:off x="4024" y="234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67" name="Freeform 139"/>
              <p:cNvSpPr>
                <a:spLocks/>
              </p:cNvSpPr>
              <p:nvPr/>
            </p:nvSpPr>
            <p:spPr bwMode="hidden">
              <a:xfrm>
                <a:off x="4479" y="296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68" name="Freeform 140"/>
              <p:cNvSpPr>
                <a:spLocks/>
              </p:cNvSpPr>
              <p:nvPr/>
            </p:nvSpPr>
            <p:spPr bwMode="hidden">
              <a:xfrm rot="17783459">
                <a:off x="3751" y="-61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69" name="Freeform 141"/>
              <p:cNvSpPr>
                <a:spLocks/>
              </p:cNvSpPr>
              <p:nvPr/>
            </p:nvSpPr>
            <p:spPr bwMode="hidden">
              <a:xfrm>
                <a:off x="3351" y="80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70" name="Freeform 142"/>
              <p:cNvSpPr>
                <a:spLocks/>
              </p:cNvSpPr>
              <p:nvPr/>
            </p:nvSpPr>
            <p:spPr bwMode="hidden">
              <a:xfrm>
                <a:off x="4341" y="-1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71" name="Freeform 143"/>
              <p:cNvSpPr>
                <a:spLocks/>
              </p:cNvSpPr>
              <p:nvPr/>
            </p:nvSpPr>
            <p:spPr bwMode="hidden">
              <a:xfrm>
                <a:off x="4756" y="-70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72" name="Freeform 144"/>
              <p:cNvSpPr>
                <a:spLocks/>
              </p:cNvSpPr>
              <p:nvPr/>
            </p:nvSpPr>
            <p:spPr bwMode="hidden">
              <a:xfrm rot="17783459">
                <a:off x="5404" y="40"/>
                <a:ext cx="355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73" name="Freeform 145"/>
              <p:cNvSpPr>
                <a:spLocks/>
              </p:cNvSpPr>
              <p:nvPr/>
            </p:nvSpPr>
            <p:spPr bwMode="hidden">
              <a:xfrm>
                <a:off x="4829" y="531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74" name="Freeform 146"/>
              <p:cNvSpPr>
                <a:spLocks/>
              </p:cNvSpPr>
              <p:nvPr/>
            </p:nvSpPr>
            <p:spPr bwMode="hidden">
              <a:xfrm>
                <a:off x="5059" y="267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22675" name="Group 147"/>
              <p:cNvGrpSpPr>
                <a:grpSpLocks/>
              </p:cNvGrpSpPr>
              <p:nvPr/>
            </p:nvGrpSpPr>
            <p:grpSpPr bwMode="auto">
              <a:xfrm>
                <a:off x="4930" y="1978"/>
                <a:ext cx="910" cy="818"/>
                <a:chOff x="1373" y="2671"/>
                <a:chExt cx="910" cy="818"/>
              </a:xfrm>
            </p:grpSpPr>
            <p:sp>
              <p:nvSpPr>
                <p:cNvPr id="22676" name="Freeform 148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677" name="Freeform 149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678" name="Freeform 150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679" name="Freeform 151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2680" name="Freeform 152"/>
              <p:cNvSpPr>
                <a:spLocks/>
              </p:cNvSpPr>
              <p:nvPr/>
            </p:nvSpPr>
            <p:spPr bwMode="hidden">
              <a:xfrm rot="17783459">
                <a:off x="4552" y="2201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81" name="Freeform 153"/>
              <p:cNvSpPr>
                <a:spLocks/>
              </p:cNvSpPr>
              <p:nvPr/>
            </p:nvSpPr>
            <p:spPr bwMode="hidden">
              <a:xfrm>
                <a:off x="4246" y="2585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82" name="Freeform 154"/>
              <p:cNvSpPr>
                <a:spLocks/>
              </p:cNvSpPr>
              <p:nvPr/>
            </p:nvSpPr>
            <p:spPr bwMode="hidden">
              <a:xfrm rot="17783459">
                <a:off x="4594" y="3146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83" name="Freeform 155"/>
              <p:cNvSpPr>
                <a:spLocks/>
              </p:cNvSpPr>
              <p:nvPr/>
            </p:nvSpPr>
            <p:spPr bwMode="hidden">
              <a:xfrm>
                <a:off x="4194" y="2985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84" name="Freeform 156"/>
              <p:cNvSpPr>
                <a:spLocks/>
              </p:cNvSpPr>
              <p:nvPr/>
            </p:nvSpPr>
            <p:spPr bwMode="hidden">
              <a:xfrm>
                <a:off x="4642" y="2671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85" name="Freeform 157"/>
              <p:cNvSpPr>
                <a:spLocks/>
              </p:cNvSpPr>
              <p:nvPr/>
            </p:nvSpPr>
            <p:spPr bwMode="hidden">
              <a:xfrm>
                <a:off x="3820" y="2619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22686" name="Group 158"/>
              <p:cNvGrpSpPr>
                <a:grpSpLocks/>
              </p:cNvGrpSpPr>
              <p:nvPr/>
            </p:nvGrpSpPr>
            <p:grpSpPr bwMode="auto">
              <a:xfrm>
                <a:off x="4914" y="2763"/>
                <a:ext cx="910" cy="818"/>
                <a:chOff x="1373" y="2671"/>
                <a:chExt cx="910" cy="818"/>
              </a:xfrm>
            </p:grpSpPr>
            <p:sp>
              <p:nvSpPr>
                <p:cNvPr id="22687" name="Freeform 159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688" name="Freeform 160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>
                    <a:gd name="T0" fmla="*/ 100 w 354"/>
                    <a:gd name="T1" fmla="*/ 88 h 426"/>
                    <a:gd name="T2" fmla="*/ 34 w 354"/>
                    <a:gd name="T3" fmla="*/ 258 h 426"/>
                    <a:gd name="T4" fmla="*/ 330 w 354"/>
                    <a:gd name="T5" fmla="*/ 220 h 426"/>
                    <a:gd name="T6" fmla="*/ 134 w 354"/>
                    <a:gd name="T7" fmla="*/ 114 h 426"/>
                    <a:gd name="T8" fmla="*/ 258 w 354"/>
                    <a:gd name="T9" fmla="*/ 256 h 426"/>
                    <a:gd name="T10" fmla="*/ 244 w 354"/>
                    <a:gd name="T11" fmla="*/ 120 h 426"/>
                    <a:gd name="T12" fmla="*/ 190 w 354"/>
                    <a:gd name="T13" fmla="*/ 20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689" name="Freeform 161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>
                    <a:gd name="T0" fmla="*/ 178 w 349"/>
                    <a:gd name="T1" fmla="*/ 62 h 362"/>
                    <a:gd name="T2" fmla="*/ 7 w 349"/>
                    <a:gd name="T3" fmla="*/ 149 h 362"/>
                    <a:gd name="T4" fmla="*/ 276 w 349"/>
                    <a:gd name="T5" fmla="*/ 279 h 362"/>
                    <a:gd name="T6" fmla="*/ 176 w 349"/>
                    <a:gd name="T7" fmla="*/ 76 h 362"/>
                    <a:gd name="T8" fmla="*/ 194 w 349"/>
                    <a:gd name="T9" fmla="*/ 272 h 362"/>
                    <a:gd name="T10" fmla="*/ 264 w 349"/>
                    <a:gd name="T11" fmla="*/ 142 h 362"/>
                    <a:gd name="T12" fmla="*/ 160 w 349"/>
                    <a:gd name="T13" fmla="*/ 154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690" name="Freeform 162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>
                    <a:gd name="T0" fmla="*/ 281 w 323"/>
                    <a:gd name="T1" fmla="*/ 137 h 327"/>
                    <a:gd name="T2" fmla="*/ 203 w 323"/>
                    <a:gd name="T3" fmla="*/ 7 h 327"/>
                    <a:gd name="T4" fmla="*/ 61 w 323"/>
                    <a:gd name="T5" fmla="*/ 256 h 327"/>
                    <a:gd name="T6" fmla="*/ 273 w 323"/>
                    <a:gd name="T7" fmla="*/ 159 h 327"/>
                    <a:gd name="T8" fmla="*/ 73 w 323"/>
                    <a:gd name="T9" fmla="*/ 176 h 327"/>
                    <a:gd name="T10" fmla="*/ 192 w 323"/>
                    <a:gd name="T11" fmla="*/ 244 h 327"/>
                    <a:gd name="T12" fmla="*/ 154 w 323"/>
                    <a:gd name="T13" fmla="*/ 150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2691" name="Freeform 163"/>
              <p:cNvSpPr>
                <a:spLocks/>
              </p:cNvSpPr>
              <p:nvPr/>
            </p:nvSpPr>
            <p:spPr bwMode="hidden">
              <a:xfrm>
                <a:off x="4906" y="3552"/>
                <a:ext cx="354" cy="426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92" name="Freeform 164"/>
              <p:cNvSpPr>
                <a:spLocks/>
              </p:cNvSpPr>
              <p:nvPr/>
            </p:nvSpPr>
            <p:spPr bwMode="hidden">
              <a:xfrm rot="17783459">
                <a:off x="5372" y="3889"/>
                <a:ext cx="354" cy="468"/>
              </a:xfrm>
              <a:custGeom>
                <a:avLst/>
                <a:gdLst>
                  <a:gd name="T0" fmla="*/ 100 w 354"/>
                  <a:gd name="T1" fmla="*/ 88 h 426"/>
                  <a:gd name="T2" fmla="*/ 34 w 354"/>
                  <a:gd name="T3" fmla="*/ 258 h 426"/>
                  <a:gd name="T4" fmla="*/ 330 w 354"/>
                  <a:gd name="T5" fmla="*/ 220 h 426"/>
                  <a:gd name="T6" fmla="*/ 134 w 354"/>
                  <a:gd name="T7" fmla="*/ 114 h 426"/>
                  <a:gd name="T8" fmla="*/ 258 w 354"/>
                  <a:gd name="T9" fmla="*/ 256 h 426"/>
                  <a:gd name="T10" fmla="*/ 244 w 354"/>
                  <a:gd name="T11" fmla="*/ 120 h 426"/>
                  <a:gd name="T12" fmla="*/ 190 w 354"/>
                  <a:gd name="T13" fmla="*/ 206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93" name="Freeform 165"/>
              <p:cNvSpPr>
                <a:spLocks/>
              </p:cNvSpPr>
              <p:nvPr/>
            </p:nvSpPr>
            <p:spPr bwMode="hidden">
              <a:xfrm>
                <a:off x="4880" y="3979"/>
                <a:ext cx="349" cy="362"/>
              </a:xfrm>
              <a:custGeom>
                <a:avLst/>
                <a:gdLst>
                  <a:gd name="T0" fmla="*/ 178 w 349"/>
                  <a:gd name="T1" fmla="*/ 62 h 362"/>
                  <a:gd name="T2" fmla="*/ 7 w 349"/>
                  <a:gd name="T3" fmla="*/ 149 h 362"/>
                  <a:gd name="T4" fmla="*/ 276 w 349"/>
                  <a:gd name="T5" fmla="*/ 279 h 362"/>
                  <a:gd name="T6" fmla="*/ 176 w 349"/>
                  <a:gd name="T7" fmla="*/ 76 h 362"/>
                  <a:gd name="T8" fmla="*/ 194 w 349"/>
                  <a:gd name="T9" fmla="*/ 272 h 362"/>
                  <a:gd name="T10" fmla="*/ 264 w 349"/>
                  <a:gd name="T11" fmla="*/ 142 h 362"/>
                  <a:gd name="T12" fmla="*/ 160 w 349"/>
                  <a:gd name="T13" fmla="*/ 15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94" name="Freeform 166"/>
              <p:cNvSpPr>
                <a:spLocks/>
              </p:cNvSpPr>
              <p:nvPr/>
            </p:nvSpPr>
            <p:spPr bwMode="hidden">
              <a:xfrm>
                <a:off x="5345" y="3548"/>
                <a:ext cx="323" cy="327"/>
              </a:xfrm>
              <a:custGeom>
                <a:avLst/>
                <a:gdLst>
                  <a:gd name="T0" fmla="*/ 281 w 323"/>
                  <a:gd name="T1" fmla="*/ 137 h 327"/>
                  <a:gd name="T2" fmla="*/ 203 w 323"/>
                  <a:gd name="T3" fmla="*/ 7 h 327"/>
                  <a:gd name="T4" fmla="*/ 61 w 323"/>
                  <a:gd name="T5" fmla="*/ 256 h 327"/>
                  <a:gd name="T6" fmla="*/ 273 w 323"/>
                  <a:gd name="T7" fmla="*/ 159 h 327"/>
                  <a:gd name="T8" fmla="*/ 73 w 323"/>
                  <a:gd name="T9" fmla="*/ 176 h 327"/>
                  <a:gd name="T10" fmla="*/ 192 w 323"/>
                  <a:gd name="T11" fmla="*/ 244 h 327"/>
                  <a:gd name="T12" fmla="*/ 154 w 323"/>
                  <a:gd name="T13" fmla="*/ 15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2700" name="Group 172"/>
            <p:cNvGrpSpPr>
              <a:grpSpLocks/>
            </p:cNvGrpSpPr>
            <p:nvPr/>
          </p:nvGrpSpPr>
          <p:grpSpPr bwMode="auto">
            <a:xfrm>
              <a:off x="202" y="1209"/>
              <a:ext cx="1145" cy="512"/>
              <a:chOff x="108" y="129"/>
              <a:chExt cx="1145" cy="512"/>
            </a:xfrm>
          </p:grpSpPr>
          <p:sp>
            <p:nvSpPr>
              <p:cNvPr id="22701" name="Freeform 173"/>
              <p:cNvSpPr>
                <a:spLocks/>
              </p:cNvSpPr>
              <p:nvPr/>
            </p:nvSpPr>
            <p:spPr bwMode="auto">
              <a:xfrm>
                <a:off x="108" y="188"/>
                <a:ext cx="75" cy="453"/>
              </a:xfrm>
              <a:custGeom>
                <a:avLst/>
                <a:gdLst>
                  <a:gd name="T0" fmla="*/ 47 w 66"/>
                  <a:gd name="T1" fmla="*/ 0 h 401"/>
                  <a:gd name="T2" fmla="*/ 23 w 66"/>
                  <a:gd name="T3" fmla="*/ 12 h 401"/>
                  <a:gd name="T4" fmla="*/ 8 w 66"/>
                  <a:gd name="T5" fmla="*/ 53 h 401"/>
                  <a:gd name="T6" fmla="*/ 8 w 66"/>
                  <a:gd name="T7" fmla="*/ 80 h 401"/>
                  <a:gd name="T8" fmla="*/ 0 w 66"/>
                  <a:gd name="T9" fmla="*/ 108 h 401"/>
                  <a:gd name="T10" fmla="*/ 9 w 66"/>
                  <a:gd name="T11" fmla="*/ 140 h 401"/>
                  <a:gd name="T12" fmla="*/ 15 w 66"/>
                  <a:gd name="T13" fmla="*/ 179 h 401"/>
                  <a:gd name="T14" fmla="*/ 15 w 66"/>
                  <a:gd name="T15" fmla="*/ 230 h 401"/>
                  <a:gd name="T16" fmla="*/ 9 w 66"/>
                  <a:gd name="T17" fmla="*/ 269 h 401"/>
                  <a:gd name="T18" fmla="*/ 12 w 66"/>
                  <a:gd name="T19" fmla="*/ 293 h 401"/>
                  <a:gd name="T20" fmla="*/ 24 w 66"/>
                  <a:gd name="T21" fmla="*/ 324 h 401"/>
                  <a:gd name="T22" fmla="*/ 41 w 66"/>
                  <a:gd name="T23" fmla="*/ 383 h 401"/>
                  <a:gd name="T24" fmla="*/ 51 w 66"/>
                  <a:gd name="T25" fmla="*/ 401 h 401"/>
                  <a:gd name="T26" fmla="*/ 63 w 66"/>
                  <a:gd name="T27" fmla="*/ 401 h 401"/>
                  <a:gd name="T28" fmla="*/ 66 w 66"/>
                  <a:gd name="T29" fmla="*/ 381 h 401"/>
                  <a:gd name="T30" fmla="*/ 54 w 66"/>
                  <a:gd name="T31" fmla="*/ 347 h 401"/>
                  <a:gd name="T32" fmla="*/ 38 w 66"/>
                  <a:gd name="T33" fmla="*/ 306 h 401"/>
                  <a:gd name="T34" fmla="*/ 32 w 66"/>
                  <a:gd name="T35" fmla="*/ 272 h 401"/>
                  <a:gd name="T36" fmla="*/ 38 w 66"/>
                  <a:gd name="T37" fmla="*/ 240 h 401"/>
                  <a:gd name="T38" fmla="*/ 42 w 66"/>
                  <a:gd name="T39" fmla="*/ 204 h 401"/>
                  <a:gd name="T40" fmla="*/ 39 w 66"/>
                  <a:gd name="T41" fmla="*/ 161 h 401"/>
                  <a:gd name="T42" fmla="*/ 32 w 66"/>
                  <a:gd name="T43" fmla="*/ 125 h 401"/>
                  <a:gd name="T44" fmla="*/ 26 w 66"/>
                  <a:gd name="T45" fmla="*/ 101 h 401"/>
                  <a:gd name="T46" fmla="*/ 32 w 66"/>
                  <a:gd name="T47" fmla="*/ 80 h 401"/>
                  <a:gd name="T48" fmla="*/ 32 w 66"/>
                  <a:gd name="T49" fmla="*/ 59 h 401"/>
                  <a:gd name="T50" fmla="*/ 36 w 66"/>
                  <a:gd name="T51" fmla="*/ 38 h 401"/>
                  <a:gd name="T52" fmla="*/ 48 w 66"/>
                  <a:gd name="T53" fmla="*/ 17 h 401"/>
                  <a:gd name="T54" fmla="*/ 47 w 66"/>
                  <a:gd name="T55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6" h="401">
                    <a:moveTo>
                      <a:pt x="47" y="0"/>
                    </a:moveTo>
                    <a:lnTo>
                      <a:pt x="23" y="12"/>
                    </a:lnTo>
                    <a:lnTo>
                      <a:pt x="8" y="53"/>
                    </a:lnTo>
                    <a:lnTo>
                      <a:pt x="8" y="80"/>
                    </a:lnTo>
                    <a:lnTo>
                      <a:pt x="0" y="108"/>
                    </a:lnTo>
                    <a:lnTo>
                      <a:pt x="9" y="140"/>
                    </a:lnTo>
                    <a:lnTo>
                      <a:pt x="15" y="179"/>
                    </a:lnTo>
                    <a:lnTo>
                      <a:pt x="15" y="230"/>
                    </a:lnTo>
                    <a:lnTo>
                      <a:pt x="9" y="269"/>
                    </a:lnTo>
                    <a:lnTo>
                      <a:pt x="12" y="293"/>
                    </a:lnTo>
                    <a:lnTo>
                      <a:pt x="24" y="324"/>
                    </a:lnTo>
                    <a:lnTo>
                      <a:pt x="41" y="383"/>
                    </a:lnTo>
                    <a:lnTo>
                      <a:pt x="51" y="401"/>
                    </a:lnTo>
                    <a:lnTo>
                      <a:pt x="63" y="401"/>
                    </a:lnTo>
                    <a:lnTo>
                      <a:pt x="66" y="381"/>
                    </a:lnTo>
                    <a:lnTo>
                      <a:pt x="54" y="347"/>
                    </a:lnTo>
                    <a:lnTo>
                      <a:pt x="38" y="306"/>
                    </a:lnTo>
                    <a:lnTo>
                      <a:pt x="32" y="272"/>
                    </a:lnTo>
                    <a:lnTo>
                      <a:pt x="38" y="240"/>
                    </a:lnTo>
                    <a:lnTo>
                      <a:pt x="42" y="204"/>
                    </a:lnTo>
                    <a:lnTo>
                      <a:pt x="39" y="161"/>
                    </a:lnTo>
                    <a:lnTo>
                      <a:pt x="32" y="125"/>
                    </a:lnTo>
                    <a:lnTo>
                      <a:pt x="26" y="101"/>
                    </a:lnTo>
                    <a:lnTo>
                      <a:pt x="32" y="80"/>
                    </a:lnTo>
                    <a:lnTo>
                      <a:pt x="32" y="59"/>
                    </a:lnTo>
                    <a:lnTo>
                      <a:pt x="36" y="38"/>
                    </a:lnTo>
                    <a:lnTo>
                      <a:pt x="48" y="17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02" name="Freeform 174"/>
              <p:cNvSpPr>
                <a:spLocks/>
              </p:cNvSpPr>
              <p:nvPr/>
            </p:nvSpPr>
            <p:spPr bwMode="auto">
              <a:xfrm>
                <a:off x="249" y="129"/>
                <a:ext cx="1004" cy="49"/>
              </a:xfrm>
              <a:custGeom>
                <a:avLst/>
                <a:gdLst>
                  <a:gd name="T0" fmla="*/ 7 w 888"/>
                  <a:gd name="T1" fmla="*/ 24 h 43"/>
                  <a:gd name="T2" fmla="*/ 46 w 888"/>
                  <a:gd name="T3" fmla="*/ 16 h 43"/>
                  <a:gd name="T4" fmla="*/ 91 w 888"/>
                  <a:gd name="T5" fmla="*/ 9 h 43"/>
                  <a:gd name="T6" fmla="*/ 124 w 888"/>
                  <a:gd name="T7" fmla="*/ 7 h 43"/>
                  <a:gd name="T8" fmla="*/ 195 w 888"/>
                  <a:gd name="T9" fmla="*/ 9 h 43"/>
                  <a:gd name="T10" fmla="*/ 259 w 888"/>
                  <a:gd name="T11" fmla="*/ 12 h 43"/>
                  <a:gd name="T12" fmla="*/ 304 w 888"/>
                  <a:gd name="T13" fmla="*/ 12 h 43"/>
                  <a:gd name="T14" fmla="*/ 340 w 888"/>
                  <a:gd name="T15" fmla="*/ 7 h 43"/>
                  <a:gd name="T16" fmla="*/ 355 w 888"/>
                  <a:gd name="T17" fmla="*/ 3 h 43"/>
                  <a:gd name="T18" fmla="*/ 384 w 888"/>
                  <a:gd name="T19" fmla="*/ 4 h 43"/>
                  <a:gd name="T20" fmla="*/ 436 w 888"/>
                  <a:gd name="T21" fmla="*/ 10 h 43"/>
                  <a:gd name="T22" fmla="*/ 475 w 888"/>
                  <a:gd name="T23" fmla="*/ 19 h 43"/>
                  <a:gd name="T24" fmla="*/ 523 w 888"/>
                  <a:gd name="T25" fmla="*/ 22 h 43"/>
                  <a:gd name="T26" fmla="*/ 574 w 888"/>
                  <a:gd name="T27" fmla="*/ 18 h 43"/>
                  <a:gd name="T28" fmla="*/ 621 w 888"/>
                  <a:gd name="T29" fmla="*/ 15 h 43"/>
                  <a:gd name="T30" fmla="*/ 655 w 888"/>
                  <a:gd name="T31" fmla="*/ 18 h 43"/>
                  <a:gd name="T32" fmla="*/ 696 w 888"/>
                  <a:gd name="T33" fmla="*/ 19 h 43"/>
                  <a:gd name="T34" fmla="*/ 729 w 888"/>
                  <a:gd name="T35" fmla="*/ 22 h 43"/>
                  <a:gd name="T36" fmla="*/ 766 w 888"/>
                  <a:gd name="T37" fmla="*/ 15 h 43"/>
                  <a:gd name="T38" fmla="*/ 795 w 888"/>
                  <a:gd name="T39" fmla="*/ 10 h 43"/>
                  <a:gd name="T40" fmla="*/ 820 w 888"/>
                  <a:gd name="T41" fmla="*/ 1 h 43"/>
                  <a:gd name="T42" fmla="*/ 852 w 888"/>
                  <a:gd name="T43" fmla="*/ 0 h 43"/>
                  <a:gd name="T44" fmla="*/ 882 w 888"/>
                  <a:gd name="T45" fmla="*/ 4 h 43"/>
                  <a:gd name="T46" fmla="*/ 888 w 888"/>
                  <a:gd name="T47" fmla="*/ 13 h 43"/>
                  <a:gd name="T48" fmla="*/ 879 w 888"/>
                  <a:gd name="T49" fmla="*/ 21 h 43"/>
                  <a:gd name="T50" fmla="*/ 864 w 888"/>
                  <a:gd name="T51" fmla="*/ 22 h 43"/>
                  <a:gd name="T52" fmla="*/ 847 w 888"/>
                  <a:gd name="T53" fmla="*/ 21 h 43"/>
                  <a:gd name="T54" fmla="*/ 804 w 888"/>
                  <a:gd name="T55" fmla="*/ 28 h 43"/>
                  <a:gd name="T56" fmla="*/ 774 w 888"/>
                  <a:gd name="T57" fmla="*/ 42 h 43"/>
                  <a:gd name="T58" fmla="*/ 759 w 888"/>
                  <a:gd name="T59" fmla="*/ 43 h 43"/>
                  <a:gd name="T60" fmla="*/ 726 w 888"/>
                  <a:gd name="T61" fmla="*/ 40 h 43"/>
                  <a:gd name="T62" fmla="*/ 699 w 888"/>
                  <a:gd name="T63" fmla="*/ 39 h 43"/>
                  <a:gd name="T64" fmla="*/ 619 w 888"/>
                  <a:gd name="T65" fmla="*/ 40 h 43"/>
                  <a:gd name="T66" fmla="*/ 582 w 888"/>
                  <a:gd name="T67" fmla="*/ 43 h 43"/>
                  <a:gd name="T68" fmla="*/ 531 w 888"/>
                  <a:gd name="T69" fmla="*/ 43 h 43"/>
                  <a:gd name="T70" fmla="*/ 492 w 888"/>
                  <a:gd name="T71" fmla="*/ 39 h 43"/>
                  <a:gd name="T72" fmla="*/ 459 w 888"/>
                  <a:gd name="T73" fmla="*/ 36 h 43"/>
                  <a:gd name="T74" fmla="*/ 432 w 888"/>
                  <a:gd name="T75" fmla="*/ 37 h 43"/>
                  <a:gd name="T76" fmla="*/ 417 w 888"/>
                  <a:gd name="T77" fmla="*/ 37 h 43"/>
                  <a:gd name="T78" fmla="*/ 397 w 888"/>
                  <a:gd name="T79" fmla="*/ 33 h 43"/>
                  <a:gd name="T80" fmla="*/ 373 w 888"/>
                  <a:gd name="T81" fmla="*/ 25 h 43"/>
                  <a:gd name="T82" fmla="*/ 361 w 888"/>
                  <a:gd name="T83" fmla="*/ 27 h 43"/>
                  <a:gd name="T84" fmla="*/ 328 w 888"/>
                  <a:gd name="T85" fmla="*/ 31 h 43"/>
                  <a:gd name="T86" fmla="*/ 304 w 888"/>
                  <a:gd name="T87" fmla="*/ 36 h 43"/>
                  <a:gd name="T88" fmla="*/ 285 w 888"/>
                  <a:gd name="T89" fmla="*/ 31 h 43"/>
                  <a:gd name="T90" fmla="*/ 267 w 888"/>
                  <a:gd name="T91" fmla="*/ 31 h 43"/>
                  <a:gd name="T92" fmla="*/ 241 w 888"/>
                  <a:gd name="T93" fmla="*/ 33 h 43"/>
                  <a:gd name="T94" fmla="*/ 205 w 888"/>
                  <a:gd name="T95" fmla="*/ 33 h 43"/>
                  <a:gd name="T96" fmla="*/ 157 w 888"/>
                  <a:gd name="T97" fmla="*/ 28 h 43"/>
                  <a:gd name="T98" fmla="*/ 102 w 888"/>
                  <a:gd name="T99" fmla="*/ 27 h 43"/>
                  <a:gd name="T100" fmla="*/ 51 w 888"/>
                  <a:gd name="T101" fmla="*/ 33 h 43"/>
                  <a:gd name="T102" fmla="*/ 24 w 888"/>
                  <a:gd name="T103" fmla="*/ 42 h 43"/>
                  <a:gd name="T104" fmla="*/ 9 w 888"/>
                  <a:gd name="T105" fmla="*/ 40 h 43"/>
                  <a:gd name="T106" fmla="*/ 0 w 888"/>
                  <a:gd name="T107" fmla="*/ 34 h 43"/>
                  <a:gd name="T108" fmla="*/ 7 w 888"/>
                  <a:gd name="T109" fmla="*/ 2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88" h="43">
                    <a:moveTo>
                      <a:pt x="7" y="24"/>
                    </a:moveTo>
                    <a:lnTo>
                      <a:pt x="46" y="16"/>
                    </a:lnTo>
                    <a:lnTo>
                      <a:pt x="91" y="9"/>
                    </a:lnTo>
                    <a:lnTo>
                      <a:pt x="124" y="7"/>
                    </a:lnTo>
                    <a:lnTo>
                      <a:pt x="195" y="9"/>
                    </a:lnTo>
                    <a:lnTo>
                      <a:pt x="259" y="12"/>
                    </a:lnTo>
                    <a:lnTo>
                      <a:pt x="304" y="12"/>
                    </a:lnTo>
                    <a:lnTo>
                      <a:pt x="340" y="7"/>
                    </a:lnTo>
                    <a:lnTo>
                      <a:pt x="355" y="3"/>
                    </a:lnTo>
                    <a:lnTo>
                      <a:pt x="384" y="4"/>
                    </a:lnTo>
                    <a:lnTo>
                      <a:pt x="436" y="10"/>
                    </a:lnTo>
                    <a:lnTo>
                      <a:pt x="475" y="19"/>
                    </a:lnTo>
                    <a:lnTo>
                      <a:pt x="523" y="22"/>
                    </a:lnTo>
                    <a:lnTo>
                      <a:pt x="574" y="18"/>
                    </a:lnTo>
                    <a:lnTo>
                      <a:pt x="621" y="15"/>
                    </a:lnTo>
                    <a:lnTo>
                      <a:pt x="655" y="18"/>
                    </a:lnTo>
                    <a:lnTo>
                      <a:pt x="696" y="19"/>
                    </a:lnTo>
                    <a:lnTo>
                      <a:pt x="729" y="22"/>
                    </a:lnTo>
                    <a:lnTo>
                      <a:pt x="766" y="15"/>
                    </a:lnTo>
                    <a:lnTo>
                      <a:pt x="795" y="10"/>
                    </a:lnTo>
                    <a:lnTo>
                      <a:pt x="820" y="1"/>
                    </a:lnTo>
                    <a:lnTo>
                      <a:pt x="852" y="0"/>
                    </a:lnTo>
                    <a:lnTo>
                      <a:pt x="882" y="4"/>
                    </a:lnTo>
                    <a:lnTo>
                      <a:pt x="888" y="13"/>
                    </a:lnTo>
                    <a:lnTo>
                      <a:pt x="879" y="21"/>
                    </a:lnTo>
                    <a:lnTo>
                      <a:pt x="864" y="22"/>
                    </a:lnTo>
                    <a:lnTo>
                      <a:pt x="847" y="21"/>
                    </a:lnTo>
                    <a:lnTo>
                      <a:pt x="804" y="28"/>
                    </a:lnTo>
                    <a:lnTo>
                      <a:pt x="774" y="42"/>
                    </a:lnTo>
                    <a:lnTo>
                      <a:pt x="759" y="43"/>
                    </a:lnTo>
                    <a:lnTo>
                      <a:pt x="726" y="40"/>
                    </a:lnTo>
                    <a:lnTo>
                      <a:pt x="699" y="39"/>
                    </a:lnTo>
                    <a:lnTo>
                      <a:pt x="619" y="40"/>
                    </a:lnTo>
                    <a:lnTo>
                      <a:pt x="582" y="43"/>
                    </a:lnTo>
                    <a:lnTo>
                      <a:pt x="531" y="43"/>
                    </a:lnTo>
                    <a:lnTo>
                      <a:pt x="492" y="39"/>
                    </a:lnTo>
                    <a:lnTo>
                      <a:pt x="459" y="36"/>
                    </a:lnTo>
                    <a:lnTo>
                      <a:pt x="432" y="37"/>
                    </a:lnTo>
                    <a:lnTo>
                      <a:pt x="417" y="37"/>
                    </a:lnTo>
                    <a:lnTo>
                      <a:pt x="397" y="33"/>
                    </a:lnTo>
                    <a:lnTo>
                      <a:pt x="373" y="25"/>
                    </a:lnTo>
                    <a:lnTo>
                      <a:pt x="361" y="27"/>
                    </a:lnTo>
                    <a:lnTo>
                      <a:pt x="328" y="31"/>
                    </a:lnTo>
                    <a:lnTo>
                      <a:pt x="304" y="36"/>
                    </a:lnTo>
                    <a:lnTo>
                      <a:pt x="285" y="31"/>
                    </a:lnTo>
                    <a:lnTo>
                      <a:pt x="267" y="31"/>
                    </a:lnTo>
                    <a:lnTo>
                      <a:pt x="241" y="33"/>
                    </a:lnTo>
                    <a:lnTo>
                      <a:pt x="205" y="33"/>
                    </a:lnTo>
                    <a:lnTo>
                      <a:pt x="157" y="28"/>
                    </a:lnTo>
                    <a:lnTo>
                      <a:pt x="102" y="27"/>
                    </a:lnTo>
                    <a:lnTo>
                      <a:pt x="51" y="33"/>
                    </a:lnTo>
                    <a:lnTo>
                      <a:pt x="24" y="42"/>
                    </a:lnTo>
                    <a:lnTo>
                      <a:pt x="9" y="40"/>
                    </a:lnTo>
                    <a:lnTo>
                      <a:pt x="0" y="34"/>
                    </a:lnTo>
                    <a:lnTo>
                      <a:pt x="7" y="2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2723" name="Group 195"/>
            <p:cNvGrpSpPr>
              <a:grpSpLocks/>
            </p:cNvGrpSpPr>
            <p:nvPr userDrawn="1"/>
          </p:nvGrpSpPr>
          <p:grpSpPr bwMode="auto">
            <a:xfrm>
              <a:off x="0" y="0"/>
              <a:ext cx="5762" cy="305"/>
              <a:chOff x="0" y="0"/>
              <a:chExt cx="5762" cy="305"/>
            </a:xfrm>
          </p:grpSpPr>
          <p:sp>
            <p:nvSpPr>
              <p:cNvPr id="22703" name="Freeform 175"/>
              <p:cNvSpPr>
                <a:spLocks/>
              </p:cNvSpPr>
              <p:nvPr/>
            </p:nvSpPr>
            <p:spPr bwMode="ltGray">
              <a:xfrm>
                <a:off x="1" y="0"/>
                <a:ext cx="5761" cy="305"/>
              </a:xfrm>
              <a:custGeom>
                <a:avLst/>
                <a:gdLst>
                  <a:gd name="T0" fmla="*/ 5126 w 5126"/>
                  <a:gd name="T1" fmla="*/ 2 h 305"/>
                  <a:gd name="T2" fmla="*/ 5126 w 5126"/>
                  <a:gd name="T3" fmla="*/ 276 h 305"/>
                  <a:gd name="T4" fmla="*/ 5037 w 5126"/>
                  <a:gd name="T5" fmla="*/ 278 h 305"/>
                  <a:gd name="T6" fmla="*/ 4914 w 5126"/>
                  <a:gd name="T7" fmla="*/ 300 h 305"/>
                  <a:gd name="T8" fmla="*/ 4847 w 5126"/>
                  <a:gd name="T9" fmla="*/ 296 h 305"/>
                  <a:gd name="T10" fmla="*/ 4648 w 5126"/>
                  <a:gd name="T11" fmla="*/ 273 h 305"/>
                  <a:gd name="T12" fmla="*/ 4508 w 5126"/>
                  <a:gd name="T13" fmla="*/ 264 h 305"/>
                  <a:gd name="T14" fmla="*/ 4245 w 5126"/>
                  <a:gd name="T15" fmla="*/ 287 h 305"/>
                  <a:gd name="T16" fmla="*/ 3983 w 5126"/>
                  <a:gd name="T17" fmla="*/ 291 h 305"/>
                  <a:gd name="T18" fmla="*/ 3640 w 5126"/>
                  <a:gd name="T19" fmla="*/ 282 h 305"/>
                  <a:gd name="T20" fmla="*/ 3346 w 5126"/>
                  <a:gd name="T21" fmla="*/ 287 h 305"/>
                  <a:gd name="T22" fmla="*/ 3165 w 5126"/>
                  <a:gd name="T23" fmla="*/ 305 h 305"/>
                  <a:gd name="T24" fmla="*/ 2848 w 5126"/>
                  <a:gd name="T25" fmla="*/ 269 h 305"/>
                  <a:gd name="T26" fmla="*/ 2618 w 5126"/>
                  <a:gd name="T27" fmla="*/ 260 h 305"/>
                  <a:gd name="T28" fmla="*/ 2360 w 5126"/>
                  <a:gd name="T29" fmla="*/ 273 h 305"/>
                  <a:gd name="T30" fmla="*/ 2007 w 5126"/>
                  <a:gd name="T31" fmla="*/ 282 h 305"/>
                  <a:gd name="T32" fmla="*/ 1786 w 5126"/>
                  <a:gd name="T33" fmla="*/ 287 h 305"/>
                  <a:gd name="T34" fmla="*/ 1686 w 5126"/>
                  <a:gd name="T35" fmla="*/ 296 h 305"/>
                  <a:gd name="T36" fmla="*/ 1528 w 5126"/>
                  <a:gd name="T37" fmla="*/ 273 h 305"/>
                  <a:gd name="T38" fmla="*/ 1334 w 5126"/>
                  <a:gd name="T39" fmla="*/ 287 h 305"/>
                  <a:gd name="T40" fmla="*/ 1185 w 5126"/>
                  <a:gd name="T41" fmla="*/ 282 h 305"/>
                  <a:gd name="T42" fmla="*/ 1081 w 5126"/>
                  <a:gd name="T43" fmla="*/ 291 h 305"/>
                  <a:gd name="T44" fmla="*/ 968 w 5126"/>
                  <a:gd name="T45" fmla="*/ 282 h 305"/>
                  <a:gd name="T46" fmla="*/ 827 w 5126"/>
                  <a:gd name="T47" fmla="*/ 273 h 305"/>
                  <a:gd name="T48" fmla="*/ 701 w 5126"/>
                  <a:gd name="T49" fmla="*/ 273 h 305"/>
                  <a:gd name="T50" fmla="*/ 583 w 5126"/>
                  <a:gd name="T51" fmla="*/ 291 h 305"/>
                  <a:gd name="T52" fmla="*/ 484 w 5126"/>
                  <a:gd name="T53" fmla="*/ 278 h 305"/>
                  <a:gd name="T54" fmla="*/ 335 w 5126"/>
                  <a:gd name="T55" fmla="*/ 251 h 305"/>
                  <a:gd name="T56" fmla="*/ 172 w 5126"/>
                  <a:gd name="T57" fmla="*/ 260 h 305"/>
                  <a:gd name="T58" fmla="*/ 77 w 5126"/>
                  <a:gd name="T59" fmla="*/ 251 h 305"/>
                  <a:gd name="T60" fmla="*/ 0 w 5126"/>
                  <a:gd name="T61" fmla="*/ 237 h 305"/>
                  <a:gd name="T62" fmla="*/ 0 w 5126"/>
                  <a:gd name="T63" fmla="*/ 0 h 305"/>
                  <a:gd name="T64" fmla="*/ 5126 w 5126"/>
                  <a:gd name="T65" fmla="*/ 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126" h="305">
                    <a:moveTo>
                      <a:pt x="5126" y="2"/>
                    </a:moveTo>
                    <a:lnTo>
                      <a:pt x="5126" y="276"/>
                    </a:lnTo>
                    <a:lnTo>
                      <a:pt x="5037" y="278"/>
                    </a:lnTo>
                    <a:lnTo>
                      <a:pt x="4914" y="300"/>
                    </a:lnTo>
                    <a:lnTo>
                      <a:pt x="4847" y="296"/>
                    </a:lnTo>
                    <a:lnTo>
                      <a:pt x="4648" y="273"/>
                    </a:lnTo>
                    <a:lnTo>
                      <a:pt x="4508" y="264"/>
                    </a:lnTo>
                    <a:lnTo>
                      <a:pt x="4245" y="287"/>
                    </a:lnTo>
                    <a:lnTo>
                      <a:pt x="3983" y="291"/>
                    </a:lnTo>
                    <a:lnTo>
                      <a:pt x="3640" y="282"/>
                    </a:lnTo>
                    <a:lnTo>
                      <a:pt x="3346" y="287"/>
                    </a:lnTo>
                    <a:lnTo>
                      <a:pt x="3165" y="305"/>
                    </a:lnTo>
                    <a:lnTo>
                      <a:pt x="2848" y="269"/>
                    </a:lnTo>
                    <a:lnTo>
                      <a:pt x="2618" y="260"/>
                    </a:lnTo>
                    <a:lnTo>
                      <a:pt x="2360" y="273"/>
                    </a:lnTo>
                    <a:lnTo>
                      <a:pt x="2007" y="282"/>
                    </a:lnTo>
                    <a:lnTo>
                      <a:pt x="1786" y="287"/>
                    </a:lnTo>
                    <a:lnTo>
                      <a:pt x="1686" y="296"/>
                    </a:lnTo>
                    <a:lnTo>
                      <a:pt x="1528" y="273"/>
                    </a:lnTo>
                    <a:lnTo>
                      <a:pt x="1334" y="287"/>
                    </a:lnTo>
                    <a:lnTo>
                      <a:pt x="1185" y="282"/>
                    </a:lnTo>
                    <a:lnTo>
                      <a:pt x="1081" y="291"/>
                    </a:lnTo>
                    <a:lnTo>
                      <a:pt x="968" y="282"/>
                    </a:lnTo>
                    <a:lnTo>
                      <a:pt x="827" y="273"/>
                    </a:lnTo>
                    <a:lnTo>
                      <a:pt x="701" y="273"/>
                    </a:lnTo>
                    <a:lnTo>
                      <a:pt x="583" y="291"/>
                    </a:lnTo>
                    <a:lnTo>
                      <a:pt x="484" y="278"/>
                    </a:lnTo>
                    <a:lnTo>
                      <a:pt x="335" y="251"/>
                    </a:lnTo>
                    <a:lnTo>
                      <a:pt x="172" y="260"/>
                    </a:lnTo>
                    <a:lnTo>
                      <a:pt x="77" y="251"/>
                    </a:lnTo>
                    <a:lnTo>
                      <a:pt x="0" y="237"/>
                    </a:lnTo>
                    <a:lnTo>
                      <a:pt x="0" y="0"/>
                    </a:lnTo>
                    <a:lnTo>
                      <a:pt x="5126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04" name="Freeform 176"/>
              <p:cNvSpPr>
                <a:spLocks/>
              </p:cNvSpPr>
              <p:nvPr/>
            </p:nvSpPr>
            <p:spPr bwMode="ltGray">
              <a:xfrm>
                <a:off x="0" y="154"/>
                <a:ext cx="212" cy="107"/>
              </a:xfrm>
              <a:custGeom>
                <a:avLst/>
                <a:gdLst>
                  <a:gd name="T0" fmla="*/ 0 w 167"/>
                  <a:gd name="T1" fmla="*/ 74 h 95"/>
                  <a:gd name="T2" fmla="*/ 2 w 167"/>
                  <a:gd name="T3" fmla="*/ 30 h 95"/>
                  <a:gd name="T4" fmla="*/ 23 w 167"/>
                  <a:gd name="T5" fmla="*/ 12 h 95"/>
                  <a:gd name="T6" fmla="*/ 53 w 167"/>
                  <a:gd name="T7" fmla="*/ 2 h 95"/>
                  <a:gd name="T8" fmla="*/ 81 w 167"/>
                  <a:gd name="T9" fmla="*/ 0 h 95"/>
                  <a:gd name="T10" fmla="*/ 123 w 167"/>
                  <a:gd name="T11" fmla="*/ 11 h 95"/>
                  <a:gd name="T12" fmla="*/ 147 w 167"/>
                  <a:gd name="T13" fmla="*/ 30 h 95"/>
                  <a:gd name="T14" fmla="*/ 162 w 167"/>
                  <a:gd name="T15" fmla="*/ 59 h 95"/>
                  <a:gd name="T16" fmla="*/ 165 w 167"/>
                  <a:gd name="T17" fmla="*/ 80 h 95"/>
                  <a:gd name="T18" fmla="*/ 167 w 167"/>
                  <a:gd name="T19" fmla="*/ 92 h 95"/>
                  <a:gd name="T20" fmla="*/ 156 w 167"/>
                  <a:gd name="T21" fmla="*/ 95 h 95"/>
                  <a:gd name="T22" fmla="*/ 77 w 167"/>
                  <a:gd name="T23" fmla="*/ 87 h 95"/>
                  <a:gd name="T24" fmla="*/ 0 w 167"/>
                  <a:gd name="T25" fmla="*/ 7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7" h="95">
                    <a:moveTo>
                      <a:pt x="0" y="74"/>
                    </a:moveTo>
                    <a:lnTo>
                      <a:pt x="2" y="30"/>
                    </a:lnTo>
                    <a:lnTo>
                      <a:pt x="23" y="12"/>
                    </a:lnTo>
                    <a:lnTo>
                      <a:pt x="53" y="2"/>
                    </a:lnTo>
                    <a:lnTo>
                      <a:pt x="81" y="0"/>
                    </a:lnTo>
                    <a:lnTo>
                      <a:pt x="123" y="11"/>
                    </a:lnTo>
                    <a:lnTo>
                      <a:pt x="147" y="30"/>
                    </a:lnTo>
                    <a:lnTo>
                      <a:pt x="162" y="59"/>
                    </a:lnTo>
                    <a:lnTo>
                      <a:pt x="165" y="80"/>
                    </a:lnTo>
                    <a:lnTo>
                      <a:pt x="167" y="92"/>
                    </a:lnTo>
                    <a:lnTo>
                      <a:pt x="156" y="95"/>
                    </a:lnTo>
                    <a:lnTo>
                      <a:pt x="77" y="87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05" name="Freeform 177"/>
              <p:cNvSpPr>
                <a:spLocks/>
              </p:cNvSpPr>
              <p:nvPr/>
            </p:nvSpPr>
            <p:spPr bwMode="ltGray">
              <a:xfrm>
                <a:off x="312" y="1"/>
                <a:ext cx="1036" cy="141"/>
              </a:xfrm>
              <a:custGeom>
                <a:avLst/>
                <a:gdLst>
                  <a:gd name="T0" fmla="*/ 0 w 921"/>
                  <a:gd name="T1" fmla="*/ 141 h 141"/>
                  <a:gd name="T2" fmla="*/ 41 w 921"/>
                  <a:gd name="T3" fmla="*/ 88 h 141"/>
                  <a:gd name="T4" fmla="*/ 70 w 921"/>
                  <a:gd name="T5" fmla="*/ 68 h 141"/>
                  <a:gd name="T6" fmla="*/ 135 w 921"/>
                  <a:gd name="T7" fmla="*/ 44 h 141"/>
                  <a:gd name="T8" fmla="*/ 207 w 921"/>
                  <a:gd name="T9" fmla="*/ 33 h 141"/>
                  <a:gd name="T10" fmla="*/ 299 w 921"/>
                  <a:gd name="T11" fmla="*/ 34 h 141"/>
                  <a:gd name="T12" fmla="*/ 397 w 921"/>
                  <a:gd name="T13" fmla="*/ 46 h 141"/>
                  <a:gd name="T14" fmla="*/ 494 w 921"/>
                  <a:gd name="T15" fmla="*/ 60 h 141"/>
                  <a:gd name="T16" fmla="*/ 550 w 921"/>
                  <a:gd name="T17" fmla="*/ 63 h 141"/>
                  <a:gd name="T18" fmla="*/ 613 w 921"/>
                  <a:gd name="T19" fmla="*/ 61 h 141"/>
                  <a:gd name="T20" fmla="*/ 662 w 921"/>
                  <a:gd name="T21" fmla="*/ 51 h 141"/>
                  <a:gd name="T22" fmla="*/ 708 w 921"/>
                  <a:gd name="T23" fmla="*/ 33 h 141"/>
                  <a:gd name="T24" fmla="*/ 753 w 921"/>
                  <a:gd name="T25" fmla="*/ 0 h 141"/>
                  <a:gd name="T26" fmla="*/ 921 w 921"/>
                  <a:gd name="T27" fmla="*/ 1 h 141"/>
                  <a:gd name="T28" fmla="*/ 899 w 921"/>
                  <a:gd name="T29" fmla="*/ 39 h 141"/>
                  <a:gd name="T30" fmla="*/ 874 w 921"/>
                  <a:gd name="T31" fmla="*/ 67 h 141"/>
                  <a:gd name="T32" fmla="*/ 850 w 921"/>
                  <a:gd name="T33" fmla="*/ 81 h 141"/>
                  <a:gd name="T34" fmla="*/ 824 w 921"/>
                  <a:gd name="T35" fmla="*/ 95 h 141"/>
                  <a:gd name="T36" fmla="*/ 789 w 921"/>
                  <a:gd name="T37" fmla="*/ 107 h 141"/>
                  <a:gd name="T38" fmla="*/ 749 w 921"/>
                  <a:gd name="T39" fmla="*/ 114 h 141"/>
                  <a:gd name="T40" fmla="*/ 689 w 921"/>
                  <a:gd name="T41" fmla="*/ 121 h 141"/>
                  <a:gd name="T42" fmla="*/ 631 w 921"/>
                  <a:gd name="T43" fmla="*/ 121 h 141"/>
                  <a:gd name="T44" fmla="*/ 529 w 921"/>
                  <a:gd name="T45" fmla="*/ 114 h 141"/>
                  <a:gd name="T46" fmla="*/ 448 w 921"/>
                  <a:gd name="T47" fmla="*/ 102 h 141"/>
                  <a:gd name="T48" fmla="*/ 377 w 921"/>
                  <a:gd name="T49" fmla="*/ 91 h 141"/>
                  <a:gd name="T50" fmla="*/ 299 w 921"/>
                  <a:gd name="T51" fmla="*/ 87 h 141"/>
                  <a:gd name="T52" fmla="*/ 210 w 921"/>
                  <a:gd name="T53" fmla="*/ 94 h 141"/>
                  <a:gd name="T54" fmla="*/ 152 w 921"/>
                  <a:gd name="T55" fmla="*/ 105 h 141"/>
                  <a:gd name="T56" fmla="*/ 122 w 921"/>
                  <a:gd name="T57" fmla="*/ 107 h 141"/>
                  <a:gd name="T58" fmla="*/ 67 w 921"/>
                  <a:gd name="T59" fmla="*/ 114 h 141"/>
                  <a:gd name="T60" fmla="*/ 24 w 921"/>
                  <a:gd name="T61" fmla="*/ 127 h 141"/>
                  <a:gd name="T62" fmla="*/ 0 w 921"/>
                  <a:gd name="T63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1" h="141">
                    <a:moveTo>
                      <a:pt x="0" y="141"/>
                    </a:moveTo>
                    <a:lnTo>
                      <a:pt x="41" y="88"/>
                    </a:lnTo>
                    <a:lnTo>
                      <a:pt x="70" y="68"/>
                    </a:lnTo>
                    <a:lnTo>
                      <a:pt x="135" y="44"/>
                    </a:lnTo>
                    <a:lnTo>
                      <a:pt x="207" y="33"/>
                    </a:lnTo>
                    <a:lnTo>
                      <a:pt x="299" y="34"/>
                    </a:lnTo>
                    <a:lnTo>
                      <a:pt x="397" y="46"/>
                    </a:lnTo>
                    <a:lnTo>
                      <a:pt x="494" y="60"/>
                    </a:lnTo>
                    <a:lnTo>
                      <a:pt x="550" y="63"/>
                    </a:lnTo>
                    <a:lnTo>
                      <a:pt x="613" y="61"/>
                    </a:lnTo>
                    <a:lnTo>
                      <a:pt x="662" y="51"/>
                    </a:lnTo>
                    <a:lnTo>
                      <a:pt x="708" y="33"/>
                    </a:lnTo>
                    <a:lnTo>
                      <a:pt x="753" y="0"/>
                    </a:lnTo>
                    <a:lnTo>
                      <a:pt x="921" y="1"/>
                    </a:lnTo>
                    <a:lnTo>
                      <a:pt x="899" y="39"/>
                    </a:lnTo>
                    <a:lnTo>
                      <a:pt x="874" y="67"/>
                    </a:lnTo>
                    <a:lnTo>
                      <a:pt x="850" y="81"/>
                    </a:lnTo>
                    <a:lnTo>
                      <a:pt x="824" y="95"/>
                    </a:lnTo>
                    <a:lnTo>
                      <a:pt x="789" y="107"/>
                    </a:lnTo>
                    <a:lnTo>
                      <a:pt x="749" y="114"/>
                    </a:lnTo>
                    <a:lnTo>
                      <a:pt x="689" y="121"/>
                    </a:lnTo>
                    <a:lnTo>
                      <a:pt x="631" y="121"/>
                    </a:lnTo>
                    <a:lnTo>
                      <a:pt x="529" y="114"/>
                    </a:lnTo>
                    <a:lnTo>
                      <a:pt x="448" y="102"/>
                    </a:lnTo>
                    <a:lnTo>
                      <a:pt x="377" y="91"/>
                    </a:lnTo>
                    <a:lnTo>
                      <a:pt x="299" y="87"/>
                    </a:lnTo>
                    <a:lnTo>
                      <a:pt x="210" y="94"/>
                    </a:lnTo>
                    <a:lnTo>
                      <a:pt x="152" y="105"/>
                    </a:lnTo>
                    <a:lnTo>
                      <a:pt x="122" y="107"/>
                    </a:lnTo>
                    <a:lnTo>
                      <a:pt x="67" y="114"/>
                    </a:lnTo>
                    <a:lnTo>
                      <a:pt x="24" y="127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06" name="Freeform 178"/>
              <p:cNvSpPr>
                <a:spLocks/>
              </p:cNvSpPr>
              <p:nvPr/>
            </p:nvSpPr>
            <p:spPr bwMode="ltGray">
              <a:xfrm>
                <a:off x="1069" y="186"/>
                <a:ext cx="242" cy="102"/>
              </a:xfrm>
              <a:custGeom>
                <a:avLst/>
                <a:gdLst>
                  <a:gd name="T0" fmla="*/ 6 w 190"/>
                  <a:gd name="T1" fmla="*/ 73 h 90"/>
                  <a:gd name="T2" fmla="*/ 30 w 190"/>
                  <a:gd name="T3" fmla="*/ 52 h 90"/>
                  <a:gd name="T4" fmla="*/ 64 w 190"/>
                  <a:gd name="T5" fmla="*/ 30 h 90"/>
                  <a:gd name="T6" fmla="*/ 103 w 190"/>
                  <a:gd name="T7" fmla="*/ 12 h 90"/>
                  <a:gd name="T8" fmla="*/ 157 w 190"/>
                  <a:gd name="T9" fmla="*/ 0 h 90"/>
                  <a:gd name="T10" fmla="*/ 190 w 190"/>
                  <a:gd name="T11" fmla="*/ 0 h 90"/>
                  <a:gd name="T12" fmla="*/ 163 w 190"/>
                  <a:gd name="T13" fmla="*/ 13 h 90"/>
                  <a:gd name="T14" fmla="*/ 129 w 190"/>
                  <a:gd name="T15" fmla="*/ 33 h 90"/>
                  <a:gd name="T16" fmla="*/ 103 w 190"/>
                  <a:gd name="T17" fmla="*/ 55 h 90"/>
                  <a:gd name="T18" fmla="*/ 93 w 190"/>
                  <a:gd name="T19" fmla="*/ 75 h 90"/>
                  <a:gd name="T20" fmla="*/ 88 w 190"/>
                  <a:gd name="T21" fmla="*/ 90 h 90"/>
                  <a:gd name="T22" fmla="*/ 34 w 190"/>
                  <a:gd name="T23" fmla="*/ 87 h 90"/>
                  <a:gd name="T24" fmla="*/ 0 w 190"/>
                  <a:gd name="T25" fmla="*/ 84 h 90"/>
                  <a:gd name="T26" fmla="*/ 6 w 190"/>
                  <a:gd name="T27" fmla="*/ 7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0" h="90">
                    <a:moveTo>
                      <a:pt x="6" y="73"/>
                    </a:moveTo>
                    <a:lnTo>
                      <a:pt x="30" y="52"/>
                    </a:lnTo>
                    <a:lnTo>
                      <a:pt x="64" y="30"/>
                    </a:lnTo>
                    <a:lnTo>
                      <a:pt x="103" y="12"/>
                    </a:lnTo>
                    <a:lnTo>
                      <a:pt x="157" y="0"/>
                    </a:lnTo>
                    <a:lnTo>
                      <a:pt x="190" y="0"/>
                    </a:lnTo>
                    <a:lnTo>
                      <a:pt x="163" y="13"/>
                    </a:lnTo>
                    <a:lnTo>
                      <a:pt x="129" y="33"/>
                    </a:lnTo>
                    <a:lnTo>
                      <a:pt x="103" y="55"/>
                    </a:lnTo>
                    <a:lnTo>
                      <a:pt x="93" y="75"/>
                    </a:lnTo>
                    <a:lnTo>
                      <a:pt x="88" y="90"/>
                    </a:lnTo>
                    <a:lnTo>
                      <a:pt x="34" y="87"/>
                    </a:lnTo>
                    <a:lnTo>
                      <a:pt x="0" y="84"/>
                    </a:lnTo>
                    <a:lnTo>
                      <a:pt x="6" y="73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07" name="Freeform 179"/>
              <p:cNvSpPr>
                <a:spLocks/>
              </p:cNvSpPr>
              <p:nvPr/>
            </p:nvSpPr>
            <p:spPr bwMode="ltGray">
              <a:xfrm>
                <a:off x="1595" y="2"/>
                <a:ext cx="214" cy="86"/>
              </a:xfrm>
              <a:custGeom>
                <a:avLst/>
                <a:gdLst>
                  <a:gd name="T0" fmla="*/ 0 w 190"/>
                  <a:gd name="T1" fmla="*/ 0 h 86"/>
                  <a:gd name="T2" fmla="*/ 11 w 190"/>
                  <a:gd name="T3" fmla="*/ 15 h 86"/>
                  <a:gd name="T4" fmla="*/ 45 w 190"/>
                  <a:gd name="T5" fmla="*/ 42 h 86"/>
                  <a:gd name="T6" fmla="*/ 82 w 190"/>
                  <a:gd name="T7" fmla="*/ 60 h 86"/>
                  <a:gd name="T8" fmla="*/ 136 w 190"/>
                  <a:gd name="T9" fmla="*/ 80 h 86"/>
                  <a:gd name="T10" fmla="*/ 190 w 190"/>
                  <a:gd name="T11" fmla="*/ 86 h 86"/>
                  <a:gd name="T12" fmla="*/ 136 w 190"/>
                  <a:gd name="T13" fmla="*/ 63 h 86"/>
                  <a:gd name="T14" fmla="*/ 113 w 190"/>
                  <a:gd name="T15" fmla="*/ 45 h 86"/>
                  <a:gd name="T16" fmla="*/ 93 w 190"/>
                  <a:gd name="T17" fmla="*/ 19 h 86"/>
                  <a:gd name="T18" fmla="*/ 86 w 190"/>
                  <a:gd name="T19" fmla="*/ 0 h 86"/>
                  <a:gd name="T20" fmla="*/ 0 w 190"/>
                  <a:gd name="T21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0" h="86">
                    <a:moveTo>
                      <a:pt x="0" y="0"/>
                    </a:moveTo>
                    <a:lnTo>
                      <a:pt x="11" y="15"/>
                    </a:lnTo>
                    <a:lnTo>
                      <a:pt x="45" y="42"/>
                    </a:lnTo>
                    <a:lnTo>
                      <a:pt x="82" y="60"/>
                    </a:lnTo>
                    <a:lnTo>
                      <a:pt x="136" y="80"/>
                    </a:lnTo>
                    <a:lnTo>
                      <a:pt x="190" y="86"/>
                    </a:lnTo>
                    <a:lnTo>
                      <a:pt x="136" y="63"/>
                    </a:lnTo>
                    <a:lnTo>
                      <a:pt x="113" y="45"/>
                    </a:lnTo>
                    <a:lnTo>
                      <a:pt x="93" y="19"/>
                    </a:lnTo>
                    <a:lnTo>
                      <a:pt x="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08" name="Freeform 180"/>
              <p:cNvSpPr>
                <a:spLocks/>
              </p:cNvSpPr>
              <p:nvPr/>
            </p:nvSpPr>
            <p:spPr bwMode="ltGray">
              <a:xfrm>
                <a:off x="1646" y="153"/>
                <a:ext cx="492" cy="140"/>
              </a:xfrm>
              <a:custGeom>
                <a:avLst/>
                <a:gdLst>
                  <a:gd name="T0" fmla="*/ 387 w 387"/>
                  <a:gd name="T1" fmla="*/ 115 h 124"/>
                  <a:gd name="T2" fmla="*/ 372 w 387"/>
                  <a:gd name="T3" fmla="*/ 96 h 124"/>
                  <a:gd name="T4" fmla="*/ 353 w 387"/>
                  <a:gd name="T5" fmla="*/ 82 h 124"/>
                  <a:gd name="T6" fmla="*/ 327 w 387"/>
                  <a:gd name="T7" fmla="*/ 69 h 124"/>
                  <a:gd name="T8" fmla="*/ 297 w 387"/>
                  <a:gd name="T9" fmla="*/ 58 h 124"/>
                  <a:gd name="T10" fmla="*/ 258 w 387"/>
                  <a:gd name="T11" fmla="*/ 49 h 124"/>
                  <a:gd name="T12" fmla="*/ 210 w 387"/>
                  <a:gd name="T13" fmla="*/ 43 h 124"/>
                  <a:gd name="T14" fmla="*/ 155 w 387"/>
                  <a:gd name="T15" fmla="*/ 39 h 124"/>
                  <a:gd name="T16" fmla="*/ 110 w 387"/>
                  <a:gd name="T17" fmla="*/ 34 h 124"/>
                  <a:gd name="T18" fmla="*/ 68 w 387"/>
                  <a:gd name="T19" fmla="*/ 28 h 124"/>
                  <a:gd name="T20" fmla="*/ 35 w 387"/>
                  <a:gd name="T21" fmla="*/ 19 h 124"/>
                  <a:gd name="T22" fmla="*/ 11 w 387"/>
                  <a:gd name="T23" fmla="*/ 9 h 124"/>
                  <a:gd name="T24" fmla="*/ 0 w 387"/>
                  <a:gd name="T25" fmla="*/ 0 h 124"/>
                  <a:gd name="T26" fmla="*/ 15 w 387"/>
                  <a:gd name="T27" fmla="*/ 40 h 124"/>
                  <a:gd name="T28" fmla="*/ 33 w 387"/>
                  <a:gd name="T29" fmla="*/ 57 h 124"/>
                  <a:gd name="T30" fmla="*/ 74 w 387"/>
                  <a:gd name="T31" fmla="*/ 75 h 124"/>
                  <a:gd name="T32" fmla="*/ 120 w 387"/>
                  <a:gd name="T33" fmla="*/ 84 h 124"/>
                  <a:gd name="T34" fmla="*/ 170 w 387"/>
                  <a:gd name="T35" fmla="*/ 94 h 124"/>
                  <a:gd name="T36" fmla="*/ 195 w 387"/>
                  <a:gd name="T37" fmla="*/ 103 h 124"/>
                  <a:gd name="T38" fmla="*/ 209 w 387"/>
                  <a:gd name="T39" fmla="*/ 115 h 124"/>
                  <a:gd name="T40" fmla="*/ 216 w 387"/>
                  <a:gd name="T41" fmla="*/ 124 h 124"/>
                  <a:gd name="T42" fmla="*/ 282 w 387"/>
                  <a:gd name="T43" fmla="*/ 120 h 124"/>
                  <a:gd name="T44" fmla="*/ 356 w 387"/>
                  <a:gd name="T45" fmla="*/ 118 h 124"/>
                  <a:gd name="T46" fmla="*/ 387 w 387"/>
                  <a:gd name="T47" fmla="*/ 11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7" h="124">
                    <a:moveTo>
                      <a:pt x="387" y="115"/>
                    </a:moveTo>
                    <a:lnTo>
                      <a:pt x="372" y="96"/>
                    </a:lnTo>
                    <a:lnTo>
                      <a:pt x="353" y="82"/>
                    </a:lnTo>
                    <a:lnTo>
                      <a:pt x="327" y="69"/>
                    </a:lnTo>
                    <a:lnTo>
                      <a:pt x="297" y="58"/>
                    </a:lnTo>
                    <a:lnTo>
                      <a:pt x="258" y="49"/>
                    </a:lnTo>
                    <a:lnTo>
                      <a:pt x="210" y="43"/>
                    </a:lnTo>
                    <a:lnTo>
                      <a:pt x="155" y="39"/>
                    </a:lnTo>
                    <a:lnTo>
                      <a:pt x="110" y="34"/>
                    </a:lnTo>
                    <a:lnTo>
                      <a:pt x="68" y="28"/>
                    </a:lnTo>
                    <a:lnTo>
                      <a:pt x="35" y="19"/>
                    </a:lnTo>
                    <a:lnTo>
                      <a:pt x="11" y="9"/>
                    </a:lnTo>
                    <a:lnTo>
                      <a:pt x="0" y="0"/>
                    </a:lnTo>
                    <a:lnTo>
                      <a:pt x="15" y="40"/>
                    </a:lnTo>
                    <a:lnTo>
                      <a:pt x="33" y="57"/>
                    </a:lnTo>
                    <a:lnTo>
                      <a:pt x="74" y="75"/>
                    </a:lnTo>
                    <a:lnTo>
                      <a:pt x="120" y="84"/>
                    </a:lnTo>
                    <a:lnTo>
                      <a:pt x="170" y="94"/>
                    </a:lnTo>
                    <a:lnTo>
                      <a:pt x="195" y="103"/>
                    </a:lnTo>
                    <a:lnTo>
                      <a:pt x="209" y="115"/>
                    </a:lnTo>
                    <a:lnTo>
                      <a:pt x="216" y="124"/>
                    </a:lnTo>
                    <a:lnTo>
                      <a:pt x="282" y="120"/>
                    </a:lnTo>
                    <a:lnTo>
                      <a:pt x="356" y="118"/>
                    </a:lnTo>
                    <a:lnTo>
                      <a:pt x="387" y="115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09" name="Freeform 181"/>
              <p:cNvSpPr>
                <a:spLocks/>
              </p:cNvSpPr>
              <p:nvPr/>
            </p:nvSpPr>
            <p:spPr bwMode="ltGray">
              <a:xfrm>
                <a:off x="1964" y="2"/>
                <a:ext cx="175" cy="29"/>
              </a:xfrm>
              <a:custGeom>
                <a:avLst/>
                <a:gdLst>
                  <a:gd name="T0" fmla="*/ 0 w 156"/>
                  <a:gd name="T1" fmla="*/ 0 h 29"/>
                  <a:gd name="T2" fmla="*/ 25 w 156"/>
                  <a:gd name="T3" fmla="*/ 21 h 29"/>
                  <a:gd name="T4" fmla="*/ 52 w 156"/>
                  <a:gd name="T5" fmla="*/ 28 h 29"/>
                  <a:gd name="T6" fmla="*/ 90 w 156"/>
                  <a:gd name="T7" fmla="*/ 29 h 29"/>
                  <a:gd name="T8" fmla="*/ 128 w 156"/>
                  <a:gd name="T9" fmla="*/ 21 h 29"/>
                  <a:gd name="T10" fmla="*/ 156 w 156"/>
                  <a:gd name="T11" fmla="*/ 0 h 29"/>
                  <a:gd name="T12" fmla="*/ 0 w 156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" h="29">
                    <a:moveTo>
                      <a:pt x="0" y="0"/>
                    </a:moveTo>
                    <a:lnTo>
                      <a:pt x="25" y="21"/>
                    </a:lnTo>
                    <a:lnTo>
                      <a:pt x="52" y="28"/>
                    </a:lnTo>
                    <a:lnTo>
                      <a:pt x="90" y="29"/>
                    </a:lnTo>
                    <a:lnTo>
                      <a:pt x="128" y="21"/>
                    </a:lnTo>
                    <a:lnTo>
                      <a:pt x="15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10" name="Freeform 182"/>
              <p:cNvSpPr>
                <a:spLocks/>
              </p:cNvSpPr>
              <p:nvPr/>
            </p:nvSpPr>
            <p:spPr bwMode="ltGray">
              <a:xfrm>
                <a:off x="2233" y="2"/>
                <a:ext cx="1080" cy="172"/>
              </a:xfrm>
              <a:custGeom>
                <a:avLst/>
                <a:gdLst>
                  <a:gd name="T0" fmla="*/ 770 w 960"/>
                  <a:gd name="T1" fmla="*/ 0 h 172"/>
                  <a:gd name="T2" fmla="*/ 750 w 960"/>
                  <a:gd name="T3" fmla="*/ 16 h 172"/>
                  <a:gd name="T4" fmla="*/ 712 w 960"/>
                  <a:gd name="T5" fmla="*/ 40 h 172"/>
                  <a:gd name="T6" fmla="*/ 661 w 960"/>
                  <a:gd name="T7" fmla="*/ 59 h 172"/>
                  <a:gd name="T8" fmla="*/ 603 w 960"/>
                  <a:gd name="T9" fmla="*/ 74 h 172"/>
                  <a:gd name="T10" fmla="*/ 545 w 960"/>
                  <a:gd name="T11" fmla="*/ 84 h 172"/>
                  <a:gd name="T12" fmla="*/ 485 w 960"/>
                  <a:gd name="T13" fmla="*/ 91 h 172"/>
                  <a:gd name="T14" fmla="*/ 414 w 960"/>
                  <a:gd name="T15" fmla="*/ 94 h 172"/>
                  <a:gd name="T16" fmla="*/ 341 w 960"/>
                  <a:gd name="T17" fmla="*/ 91 h 172"/>
                  <a:gd name="T18" fmla="*/ 274 w 960"/>
                  <a:gd name="T19" fmla="*/ 83 h 172"/>
                  <a:gd name="T20" fmla="*/ 216 w 960"/>
                  <a:gd name="T21" fmla="*/ 74 h 172"/>
                  <a:gd name="T22" fmla="*/ 168 w 960"/>
                  <a:gd name="T23" fmla="*/ 76 h 172"/>
                  <a:gd name="T24" fmla="*/ 115 w 960"/>
                  <a:gd name="T25" fmla="*/ 79 h 172"/>
                  <a:gd name="T26" fmla="*/ 68 w 960"/>
                  <a:gd name="T27" fmla="*/ 87 h 172"/>
                  <a:gd name="T28" fmla="*/ 24 w 960"/>
                  <a:gd name="T29" fmla="*/ 110 h 172"/>
                  <a:gd name="T30" fmla="*/ 0 w 960"/>
                  <a:gd name="T31" fmla="*/ 135 h 172"/>
                  <a:gd name="T32" fmla="*/ 41 w 960"/>
                  <a:gd name="T33" fmla="*/ 117 h 172"/>
                  <a:gd name="T34" fmla="*/ 84 w 960"/>
                  <a:gd name="T35" fmla="*/ 104 h 172"/>
                  <a:gd name="T36" fmla="*/ 124 w 960"/>
                  <a:gd name="T37" fmla="*/ 100 h 172"/>
                  <a:gd name="T38" fmla="*/ 176 w 960"/>
                  <a:gd name="T39" fmla="*/ 100 h 172"/>
                  <a:gd name="T40" fmla="*/ 226 w 960"/>
                  <a:gd name="T41" fmla="*/ 106 h 172"/>
                  <a:gd name="T42" fmla="*/ 278 w 960"/>
                  <a:gd name="T43" fmla="*/ 121 h 172"/>
                  <a:gd name="T44" fmla="*/ 339 w 960"/>
                  <a:gd name="T45" fmla="*/ 140 h 172"/>
                  <a:gd name="T46" fmla="*/ 396 w 960"/>
                  <a:gd name="T47" fmla="*/ 154 h 172"/>
                  <a:gd name="T48" fmla="*/ 447 w 960"/>
                  <a:gd name="T49" fmla="*/ 161 h 172"/>
                  <a:gd name="T50" fmla="*/ 514 w 960"/>
                  <a:gd name="T51" fmla="*/ 167 h 172"/>
                  <a:gd name="T52" fmla="*/ 597 w 960"/>
                  <a:gd name="T53" fmla="*/ 171 h 172"/>
                  <a:gd name="T54" fmla="*/ 665 w 960"/>
                  <a:gd name="T55" fmla="*/ 172 h 172"/>
                  <a:gd name="T56" fmla="*/ 735 w 960"/>
                  <a:gd name="T57" fmla="*/ 164 h 172"/>
                  <a:gd name="T58" fmla="*/ 783 w 960"/>
                  <a:gd name="T59" fmla="*/ 147 h 172"/>
                  <a:gd name="T60" fmla="*/ 845 w 960"/>
                  <a:gd name="T61" fmla="*/ 118 h 172"/>
                  <a:gd name="T62" fmla="*/ 891 w 960"/>
                  <a:gd name="T63" fmla="*/ 80 h 172"/>
                  <a:gd name="T64" fmla="*/ 928 w 960"/>
                  <a:gd name="T65" fmla="*/ 43 h 172"/>
                  <a:gd name="T66" fmla="*/ 960 w 960"/>
                  <a:gd name="T67" fmla="*/ 2 h 172"/>
                  <a:gd name="T68" fmla="*/ 770 w 960"/>
                  <a:gd name="T6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60" h="172">
                    <a:moveTo>
                      <a:pt x="770" y="0"/>
                    </a:moveTo>
                    <a:lnTo>
                      <a:pt x="750" y="16"/>
                    </a:lnTo>
                    <a:lnTo>
                      <a:pt x="712" y="40"/>
                    </a:lnTo>
                    <a:lnTo>
                      <a:pt x="661" y="59"/>
                    </a:lnTo>
                    <a:lnTo>
                      <a:pt x="603" y="74"/>
                    </a:lnTo>
                    <a:lnTo>
                      <a:pt x="545" y="84"/>
                    </a:lnTo>
                    <a:lnTo>
                      <a:pt x="485" y="91"/>
                    </a:lnTo>
                    <a:lnTo>
                      <a:pt x="414" y="94"/>
                    </a:lnTo>
                    <a:lnTo>
                      <a:pt x="341" y="91"/>
                    </a:lnTo>
                    <a:lnTo>
                      <a:pt x="274" y="83"/>
                    </a:lnTo>
                    <a:lnTo>
                      <a:pt x="216" y="74"/>
                    </a:lnTo>
                    <a:lnTo>
                      <a:pt x="168" y="76"/>
                    </a:lnTo>
                    <a:lnTo>
                      <a:pt x="115" y="79"/>
                    </a:lnTo>
                    <a:lnTo>
                      <a:pt x="68" y="87"/>
                    </a:lnTo>
                    <a:lnTo>
                      <a:pt x="24" y="110"/>
                    </a:lnTo>
                    <a:lnTo>
                      <a:pt x="0" y="135"/>
                    </a:lnTo>
                    <a:lnTo>
                      <a:pt x="41" y="117"/>
                    </a:lnTo>
                    <a:lnTo>
                      <a:pt x="84" y="104"/>
                    </a:lnTo>
                    <a:lnTo>
                      <a:pt x="124" y="100"/>
                    </a:lnTo>
                    <a:lnTo>
                      <a:pt x="176" y="100"/>
                    </a:lnTo>
                    <a:lnTo>
                      <a:pt x="226" y="106"/>
                    </a:lnTo>
                    <a:lnTo>
                      <a:pt x="278" y="121"/>
                    </a:lnTo>
                    <a:lnTo>
                      <a:pt x="339" y="140"/>
                    </a:lnTo>
                    <a:lnTo>
                      <a:pt x="396" y="154"/>
                    </a:lnTo>
                    <a:lnTo>
                      <a:pt x="447" y="161"/>
                    </a:lnTo>
                    <a:lnTo>
                      <a:pt x="514" y="167"/>
                    </a:lnTo>
                    <a:lnTo>
                      <a:pt x="597" y="171"/>
                    </a:lnTo>
                    <a:lnTo>
                      <a:pt x="665" y="172"/>
                    </a:lnTo>
                    <a:lnTo>
                      <a:pt x="735" y="164"/>
                    </a:lnTo>
                    <a:lnTo>
                      <a:pt x="783" y="147"/>
                    </a:lnTo>
                    <a:lnTo>
                      <a:pt x="845" y="118"/>
                    </a:lnTo>
                    <a:lnTo>
                      <a:pt x="891" y="80"/>
                    </a:lnTo>
                    <a:lnTo>
                      <a:pt x="928" y="43"/>
                    </a:lnTo>
                    <a:lnTo>
                      <a:pt x="960" y="2"/>
                    </a:lnTo>
                    <a:lnTo>
                      <a:pt x="770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11" name="Freeform 183"/>
              <p:cNvSpPr>
                <a:spLocks/>
              </p:cNvSpPr>
              <p:nvPr/>
            </p:nvSpPr>
            <p:spPr bwMode="ltGray">
              <a:xfrm>
                <a:off x="3592" y="174"/>
                <a:ext cx="287" cy="125"/>
              </a:xfrm>
              <a:custGeom>
                <a:avLst/>
                <a:gdLst>
                  <a:gd name="T0" fmla="*/ 0 w 226"/>
                  <a:gd name="T1" fmla="*/ 111 h 111"/>
                  <a:gd name="T2" fmla="*/ 1 w 226"/>
                  <a:gd name="T3" fmla="*/ 86 h 111"/>
                  <a:gd name="T4" fmla="*/ 12 w 226"/>
                  <a:gd name="T5" fmla="*/ 54 h 111"/>
                  <a:gd name="T6" fmla="*/ 28 w 226"/>
                  <a:gd name="T7" fmla="*/ 33 h 111"/>
                  <a:gd name="T8" fmla="*/ 55 w 226"/>
                  <a:gd name="T9" fmla="*/ 12 h 111"/>
                  <a:gd name="T10" fmla="*/ 93 w 226"/>
                  <a:gd name="T11" fmla="*/ 2 h 111"/>
                  <a:gd name="T12" fmla="*/ 121 w 226"/>
                  <a:gd name="T13" fmla="*/ 0 h 111"/>
                  <a:gd name="T14" fmla="*/ 157 w 226"/>
                  <a:gd name="T15" fmla="*/ 6 h 111"/>
                  <a:gd name="T16" fmla="*/ 181 w 226"/>
                  <a:gd name="T17" fmla="*/ 20 h 111"/>
                  <a:gd name="T18" fmla="*/ 202 w 226"/>
                  <a:gd name="T19" fmla="*/ 41 h 111"/>
                  <a:gd name="T20" fmla="*/ 214 w 226"/>
                  <a:gd name="T21" fmla="*/ 66 h 111"/>
                  <a:gd name="T22" fmla="*/ 220 w 226"/>
                  <a:gd name="T23" fmla="*/ 83 h 111"/>
                  <a:gd name="T24" fmla="*/ 226 w 226"/>
                  <a:gd name="T25" fmla="*/ 98 h 111"/>
                  <a:gd name="T26" fmla="*/ 120 w 226"/>
                  <a:gd name="T27" fmla="*/ 102 h 111"/>
                  <a:gd name="T28" fmla="*/ 0 w 226"/>
                  <a:gd name="T2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6" h="111">
                    <a:moveTo>
                      <a:pt x="0" y="111"/>
                    </a:moveTo>
                    <a:lnTo>
                      <a:pt x="1" y="86"/>
                    </a:lnTo>
                    <a:lnTo>
                      <a:pt x="12" y="54"/>
                    </a:lnTo>
                    <a:lnTo>
                      <a:pt x="28" y="33"/>
                    </a:lnTo>
                    <a:lnTo>
                      <a:pt x="55" y="12"/>
                    </a:lnTo>
                    <a:lnTo>
                      <a:pt x="93" y="2"/>
                    </a:lnTo>
                    <a:lnTo>
                      <a:pt x="121" y="0"/>
                    </a:lnTo>
                    <a:lnTo>
                      <a:pt x="157" y="6"/>
                    </a:lnTo>
                    <a:lnTo>
                      <a:pt x="181" y="20"/>
                    </a:lnTo>
                    <a:lnTo>
                      <a:pt x="202" y="41"/>
                    </a:lnTo>
                    <a:lnTo>
                      <a:pt x="214" y="66"/>
                    </a:lnTo>
                    <a:lnTo>
                      <a:pt x="220" y="83"/>
                    </a:lnTo>
                    <a:lnTo>
                      <a:pt x="226" y="98"/>
                    </a:lnTo>
                    <a:lnTo>
                      <a:pt x="120" y="102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12" name="Freeform 184"/>
              <p:cNvSpPr>
                <a:spLocks/>
              </p:cNvSpPr>
              <p:nvPr/>
            </p:nvSpPr>
            <p:spPr bwMode="ltGray">
              <a:xfrm>
                <a:off x="3479" y="2"/>
                <a:ext cx="157" cy="45"/>
              </a:xfrm>
              <a:custGeom>
                <a:avLst/>
                <a:gdLst>
                  <a:gd name="T0" fmla="*/ 86 w 140"/>
                  <a:gd name="T1" fmla="*/ 0 h 45"/>
                  <a:gd name="T2" fmla="*/ 57 w 140"/>
                  <a:gd name="T3" fmla="*/ 19 h 45"/>
                  <a:gd name="T4" fmla="*/ 32 w 140"/>
                  <a:gd name="T5" fmla="*/ 29 h 45"/>
                  <a:gd name="T6" fmla="*/ 0 w 140"/>
                  <a:gd name="T7" fmla="*/ 33 h 45"/>
                  <a:gd name="T8" fmla="*/ 52 w 140"/>
                  <a:gd name="T9" fmla="*/ 45 h 45"/>
                  <a:gd name="T10" fmla="*/ 85 w 140"/>
                  <a:gd name="T11" fmla="*/ 38 h 45"/>
                  <a:gd name="T12" fmla="*/ 140 w 140"/>
                  <a:gd name="T13" fmla="*/ 2 h 45"/>
                  <a:gd name="T14" fmla="*/ 86 w 140"/>
                  <a:gd name="T1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" h="45">
                    <a:moveTo>
                      <a:pt x="86" y="0"/>
                    </a:moveTo>
                    <a:lnTo>
                      <a:pt x="57" y="19"/>
                    </a:lnTo>
                    <a:lnTo>
                      <a:pt x="32" y="29"/>
                    </a:lnTo>
                    <a:lnTo>
                      <a:pt x="0" y="33"/>
                    </a:lnTo>
                    <a:lnTo>
                      <a:pt x="52" y="45"/>
                    </a:lnTo>
                    <a:lnTo>
                      <a:pt x="85" y="38"/>
                    </a:lnTo>
                    <a:lnTo>
                      <a:pt x="140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13" name="Freeform 185"/>
              <p:cNvSpPr>
                <a:spLocks/>
              </p:cNvSpPr>
              <p:nvPr/>
            </p:nvSpPr>
            <p:spPr bwMode="ltGray">
              <a:xfrm>
                <a:off x="3680" y="71"/>
                <a:ext cx="729" cy="112"/>
              </a:xfrm>
              <a:custGeom>
                <a:avLst/>
                <a:gdLst>
                  <a:gd name="T0" fmla="*/ 0 w 574"/>
                  <a:gd name="T1" fmla="*/ 15 h 99"/>
                  <a:gd name="T2" fmla="*/ 28 w 574"/>
                  <a:gd name="T3" fmla="*/ 4 h 99"/>
                  <a:gd name="T4" fmla="*/ 66 w 574"/>
                  <a:gd name="T5" fmla="*/ 0 h 99"/>
                  <a:gd name="T6" fmla="*/ 111 w 574"/>
                  <a:gd name="T7" fmla="*/ 0 h 99"/>
                  <a:gd name="T8" fmla="*/ 154 w 574"/>
                  <a:gd name="T9" fmla="*/ 1 h 99"/>
                  <a:gd name="T10" fmla="*/ 207 w 574"/>
                  <a:gd name="T11" fmla="*/ 18 h 99"/>
                  <a:gd name="T12" fmla="*/ 261 w 574"/>
                  <a:gd name="T13" fmla="*/ 43 h 99"/>
                  <a:gd name="T14" fmla="*/ 300 w 574"/>
                  <a:gd name="T15" fmla="*/ 48 h 99"/>
                  <a:gd name="T16" fmla="*/ 351 w 574"/>
                  <a:gd name="T17" fmla="*/ 43 h 99"/>
                  <a:gd name="T18" fmla="*/ 391 w 574"/>
                  <a:gd name="T19" fmla="*/ 31 h 99"/>
                  <a:gd name="T20" fmla="*/ 430 w 574"/>
                  <a:gd name="T21" fmla="*/ 21 h 99"/>
                  <a:gd name="T22" fmla="*/ 474 w 574"/>
                  <a:gd name="T23" fmla="*/ 12 h 99"/>
                  <a:gd name="T24" fmla="*/ 517 w 574"/>
                  <a:gd name="T25" fmla="*/ 13 h 99"/>
                  <a:gd name="T26" fmla="*/ 546 w 574"/>
                  <a:gd name="T27" fmla="*/ 21 h 99"/>
                  <a:gd name="T28" fmla="*/ 574 w 574"/>
                  <a:gd name="T29" fmla="*/ 39 h 99"/>
                  <a:gd name="T30" fmla="*/ 525 w 574"/>
                  <a:gd name="T31" fmla="*/ 36 h 99"/>
                  <a:gd name="T32" fmla="*/ 489 w 574"/>
                  <a:gd name="T33" fmla="*/ 42 h 99"/>
                  <a:gd name="T34" fmla="*/ 450 w 574"/>
                  <a:gd name="T35" fmla="*/ 55 h 99"/>
                  <a:gd name="T36" fmla="*/ 412 w 574"/>
                  <a:gd name="T37" fmla="*/ 73 h 99"/>
                  <a:gd name="T38" fmla="*/ 381 w 574"/>
                  <a:gd name="T39" fmla="*/ 87 h 99"/>
                  <a:gd name="T40" fmla="*/ 340 w 574"/>
                  <a:gd name="T41" fmla="*/ 96 h 99"/>
                  <a:gd name="T42" fmla="*/ 291 w 574"/>
                  <a:gd name="T43" fmla="*/ 99 h 99"/>
                  <a:gd name="T44" fmla="*/ 234 w 574"/>
                  <a:gd name="T45" fmla="*/ 91 h 99"/>
                  <a:gd name="T46" fmla="*/ 178 w 574"/>
                  <a:gd name="T47" fmla="*/ 76 h 99"/>
                  <a:gd name="T48" fmla="*/ 139 w 574"/>
                  <a:gd name="T49" fmla="*/ 57 h 99"/>
                  <a:gd name="T50" fmla="*/ 102 w 574"/>
                  <a:gd name="T51" fmla="*/ 33 h 99"/>
                  <a:gd name="T52" fmla="*/ 66 w 574"/>
                  <a:gd name="T53" fmla="*/ 18 h 99"/>
                  <a:gd name="T54" fmla="*/ 30 w 574"/>
                  <a:gd name="T55" fmla="*/ 13 h 99"/>
                  <a:gd name="T56" fmla="*/ 0 w 574"/>
                  <a:gd name="T57" fmla="*/ 1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74" h="99">
                    <a:moveTo>
                      <a:pt x="0" y="15"/>
                    </a:moveTo>
                    <a:lnTo>
                      <a:pt x="28" y="4"/>
                    </a:lnTo>
                    <a:lnTo>
                      <a:pt x="66" y="0"/>
                    </a:lnTo>
                    <a:lnTo>
                      <a:pt x="111" y="0"/>
                    </a:lnTo>
                    <a:lnTo>
                      <a:pt x="154" y="1"/>
                    </a:lnTo>
                    <a:lnTo>
                      <a:pt x="207" y="18"/>
                    </a:lnTo>
                    <a:lnTo>
                      <a:pt x="261" y="43"/>
                    </a:lnTo>
                    <a:lnTo>
                      <a:pt x="300" y="48"/>
                    </a:lnTo>
                    <a:lnTo>
                      <a:pt x="351" y="43"/>
                    </a:lnTo>
                    <a:lnTo>
                      <a:pt x="391" y="31"/>
                    </a:lnTo>
                    <a:lnTo>
                      <a:pt x="430" y="21"/>
                    </a:lnTo>
                    <a:lnTo>
                      <a:pt x="474" y="12"/>
                    </a:lnTo>
                    <a:lnTo>
                      <a:pt x="517" y="13"/>
                    </a:lnTo>
                    <a:lnTo>
                      <a:pt x="546" y="21"/>
                    </a:lnTo>
                    <a:lnTo>
                      <a:pt x="574" y="39"/>
                    </a:lnTo>
                    <a:lnTo>
                      <a:pt x="525" y="36"/>
                    </a:lnTo>
                    <a:lnTo>
                      <a:pt x="489" y="42"/>
                    </a:lnTo>
                    <a:lnTo>
                      <a:pt x="450" y="55"/>
                    </a:lnTo>
                    <a:lnTo>
                      <a:pt x="412" y="73"/>
                    </a:lnTo>
                    <a:lnTo>
                      <a:pt x="381" y="87"/>
                    </a:lnTo>
                    <a:lnTo>
                      <a:pt x="340" y="96"/>
                    </a:lnTo>
                    <a:lnTo>
                      <a:pt x="291" y="99"/>
                    </a:lnTo>
                    <a:lnTo>
                      <a:pt x="234" y="91"/>
                    </a:lnTo>
                    <a:lnTo>
                      <a:pt x="178" y="76"/>
                    </a:lnTo>
                    <a:lnTo>
                      <a:pt x="139" y="57"/>
                    </a:lnTo>
                    <a:lnTo>
                      <a:pt x="102" y="33"/>
                    </a:lnTo>
                    <a:lnTo>
                      <a:pt x="66" y="18"/>
                    </a:lnTo>
                    <a:lnTo>
                      <a:pt x="30" y="1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14" name="Freeform 186"/>
              <p:cNvSpPr>
                <a:spLocks/>
              </p:cNvSpPr>
              <p:nvPr/>
            </p:nvSpPr>
            <p:spPr bwMode="ltGray">
              <a:xfrm>
                <a:off x="4375" y="211"/>
                <a:ext cx="109" cy="77"/>
              </a:xfrm>
              <a:custGeom>
                <a:avLst/>
                <a:gdLst>
                  <a:gd name="T0" fmla="*/ 0 w 86"/>
                  <a:gd name="T1" fmla="*/ 66 h 68"/>
                  <a:gd name="T2" fmla="*/ 14 w 86"/>
                  <a:gd name="T3" fmla="*/ 39 h 68"/>
                  <a:gd name="T4" fmla="*/ 39 w 86"/>
                  <a:gd name="T5" fmla="*/ 17 h 68"/>
                  <a:gd name="T6" fmla="*/ 62 w 86"/>
                  <a:gd name="T7" fmla="*/ 6 h 68"/>
                  <a:gd name="T8" fmla="*/ 86 w 86"/>
                  <a:gd name="T9" fmla="*/ 0 h 68"/>
                  <a:gd name="T10" fmla="*/ 59 w 86"/>
                  <a:gd name="T11" fmla="*/ 33 h 68"/>
                  <a:gd name="T12" fmla="*/ 50 w 86"/>
                  <a:gd name="T13" fmla="*/ 54 h 68"/>
                  <a:gd name="T14" fmla="*/ 47 w 86"/>
                  <a:gd name="T15" fmla="*/ 68 h 68"/>
                  <a:gd name="T16" fmla="*/ 0 w 86"/>
                  <a:gd name="T17" fmla="*/ 6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68">
                    <a:moveTo>
                      <a:pt x="0" y="66"/>
                    </a:moveTo>
                    <a:lnTo>
                      <a:pt x="14" y="39"/>
                    </a:lnTo>
                    <a:lnTo>
                      <a:pt x="39" y="17"/>
                    </a:lnTo>
                    <a:lnTo>
                      <a:pt x="62" y="6"/>
                    </a:lnTo>
                    <a:lnTo>
                      <a:pt x="86" y="0"/>
                    </a:lnTo>
                    <a:lnTo>
                      <a:pt x="59" y="33"/>
                    </a:lnTo>
                    <a:lnTo>
                      <a:pt x="50" y="54"/>
                    </a:lnTo>
                    <a:lnTo>
                      <a:pt x="47" y="68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15" name="Freeform 187"/>
              <p:cNvSpPr>
                <a:spLocks/>
              </p:cNvSpPr>
              <p:nvPr/>
            </p:nvSpPr>
            <p:spPr bwMode="ltGray">
              <a:xfrm>
                <a:off x="4602" y="2"/>
                <a:ext cx="264" cy="117"/>
              </a:xfrm>
              <a:custGeom>
                <a:avLst/>
                <a:gdLst>
                  <a:gd name="T0" fmla="*/ 114 w 234"/>
                  <a:gd name="T1" fmla="*/ 0 h 117"/>
                  <a:gd name="T2" fmla="*/ 96 w 234"/>
                  <a:gd name="T3" fmla="*/ 33 h 117"/>
                  <a:gd name="T4" fmla="*/ 78 w 234"/>
                  <a:gd name="T5" fmla="*/ 63 h 117"/>
                  <a:gd name="T6" fmla="*/ 48 w 234"/>
                  <a:gd name="T7" fmla="*/ 91 h 117"/>
                  <a:gd name="T8" fmla="*/ 0 w 234"/>
                  <a:gd name="T9" fmla="*/ 117 h 117"/>
                  <a:gd name="T10" fmla="*/ 48 w 234"/>
                  <a:gd name="T11" fmla="*/ 115 h 117"/>
                  <a:gd name="T12" fmla="*/ 100 w 234"/>
                  <a:gd name="T13" fmla="*/ 103 h 117"/>
                  <a:gd name="T14" fmla="*/ 151 w 234"/>
                  <a:gd name="T15" fmla="*/ 83 h 117"/>
                  <a:gd name="T16" fmla="*/ 195 w 234"/>
                  <a:gd name="T17" fmla="*/ 50 h 117"/>
                  <a:gd name="T18" fmla="*/ 234 w 234"/>
                  <a:gd name="T19" fmla="*/ 0 h 117"/>
                  <a:gd name="T20" fmla="*/ 114 w 234"/>
                  <a:gd name="T21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4" h="117">
                    <a:moveTo>
                      <a:pt x="114" y="0"/>
                    </a:moveTo>
                    <a:lnTo>
                      <a:pt x="96" y="33"/>
                    </a:lnTo>
                    <a:lnTo>
                      <a:pt x="78" y="63"/>
                    </a:lnTo>
                    <a:lnTo>
                      <a:pt x="48" y="91"/>
                    </a:lnTo>
                    <a:lnTo>
                      <a:pt x="0" y="117"/>
                    </a:lnTo>
                    <a:lnTo>
                      <a:pt x="48" y="115"/>
                    </a:lnTo>
                    <a:lnTo>
                      <a:pt x="100" y="103"/>
                    </a:lnTo>
                    <a:lnTo>
                      <a:pt x="151" y="83"/>
                    </a:lnTo>
                    <a:lnTo>
                      <a:pt x="195" y="50"/>
                    </a:lnTo>
                    <a:lnTo>
                      <a:pt x="23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16" name="Freeform 188"/>
              <p:cNvSpPr>
                <a:spLocks/>
              </p:cNvSpPr>
              <p:nvPr/>
            </p:nvSpPr>
            <p:spPr bwMode="ltGray">
              <a:xfrm>
                <a:off x="4767" y="171"/>
                <a:ext cx="521" cy="115"/>
              </a:xfrm>
              <a:custGeom>
                <a:avLst/>
                <a:gdLst>
                  <a:gd name="T0" fmla="*/ 0 w 411"/>
                  <a:gd name="T1" fmla="*/ 102 h 102"/>
                  <a:gd name="T2" fmla="*/ 16 w 411"/>
                  <a:gd name="T3" fmla="*/ 83 h 102"/>
                  <a:gd name="T4" fmla="*/ 42 w 411"/>
                  <a:gd name="T5" fmla="*/ 68 h 102"/>
                  <a:gd name="T6" fmla="*/ 82 w 411"/>
                  <a:gd name="T7" fmla="*/ 50 h 102"/>
                  <a:gd name="T8" fmla="*/ 126 w 411"/>
                  <a:gd name="T9" fmla="*/ 41 h 102"/>
                  <a:gd name="T10" fmla="*/ 195 w 411"/>
                  <a:gd name="T11" fmla="*/ 39 h 102"/>
                  <a:gd name="T12" fmla="*/ 247 w 411"/>
                  <a:gd name="T13" fmla="*/ 38 h 102"/>
                  <a:gd name="T14" fmla="*/ 301 w 411"/>
                  <a:gd name="T15" fmla="*/ 35 h 102"/>
                  <a:gd name="T16" fmla="*/ 340 w 411"/>
                  <a:gd name="T17" fmla="*/ 27 h 102"/>
                  <a:gd name="T18" fmla="*/ 381 w 411"/>
                  <a:gd name="T19" fmla="*/ 12 h 102"/>
                  <a:gd name="T20" fmla="*/ 406 w 411"/>
                  <a:gd name="T21" fmla="*/ 0 h 102"/>
                  <a:gd name="T22" fmla="*/ 411 w 411"/>
                  <a:gd name="T23" fmla="*/ 12 h 102"/>
                  <a:gd name="T24" fmla="*/ 373 w 411"/>
                  <a:gd name="T25" fmla="*/ 36 h 102"/>
                  <a:gd name="T26" fmla="*/ 324 w 411"/>
                  <a:gd name="T27" fmla="*/ 57 h 102"/>
                  <a:gd name="T28" fmla="*/ 261 w 411"/>
                  <a:gd name="T29" fmla="*/ 71 h 102"/>
                  <a:gd name="T30" fmla="*/ 238 w 411"/>
                  <a:gd name="T31" fmla="*/ 83 h 102"/>
                  <a:gd name="T32" fmla="*/ 177 w 411"/>
                  <a:gd name="T33" fmla="*/ 87 h 102"/>
                  <a:gd name="T34" fmla="*/ 76 w 411"/>
                  <a:gd name="T35" fmla="*/ 98 h 102"/>
                  <a:gd name="T36" fmla="*/ 0 w 411"/>
                  <a:gd name="T3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11" h="102">
                    <a:moveTo>
                      <a:pt x="0" y="102"/>
                    </a:moveTo>
                    <a:lnTo>
                      <a:pt x="16" y="83"/>
                    </a:lnTo>
                    <a:lnTo>
                      <a:pt x="42" y="68"/>
                    </a:lnTo>
                    <a:lnTo>
                      <a:pt x="82" y="50"/>
                    </a:lnTo>
                    <a:lnTo>
                      <a:pt x="126" y="41"/>
                    </a:lnTo>
                    <a:lnTo>
                      <a:pt x="195" y="39"/>
                    </a:lnTo>
                    <a:lnTo>
                      <a:pt x="247" y="38"/>
                    </a:lnTo>
                    <a:lnTo>
                      <a:pt x="301" y="35"/>
                    </a:lnTo>
                    <a:lnTo>
                      <a:pt x="340" y="27"/>
                    </a:lnTo>
                    <a:lnTo>
                      <a:pt x="381" y="12"/>
                    </a:lnTo>
                    <a:lnTo>
                      <a:pt x="406" y="0"/>
                    </a:lnTo>
                    <a:lnTo>
                      <a:pt x="411" y="12"/>
                    </a:lnTo>
                    <a:lnTo>
                      <a:pt x="373" y="36"/>
                    </a:lnTo>
                    <a:lnTo>
                      <a:pt x="324" y="57"/>
                    </a:lnTo>
                    <a:lnTo>
                      <a:pt x="261" y="71"/>
                    </a:lnTo>
                    <a:lnTo>
                      <a:pt x="238" y="83"/>
                    </a:lnTo>
                    <a:lnTo>
                      <a:pt x="177" y="87"/>
                    </a:lnTo>
                    <a:lnTo>
                      <a:pt x="76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17" name="Freeform 189"/>
              <p:cNvSpPr>
                <a:spLocks/>
              </p:cNvSpPr>
              <p:nvPr/>
            </p:nvSpPr>
            <p:spPr bwMode="ltGray">
              <a:xfrm>
                <a:off x="5074" y="2"/>
                <a:ext cx="203" cy="84"/>
              </a:xfrm>
              <a:custGeom>
                <a:avLst/>
                <a:gdLst>
                  <a:gd name="T0" fmla="*/ 1 w 180"/>
                  <a:gd name="T1" fmla="*/ 23 h 84"/>
                  <a:gd name="T2" fmla="*/ 18 w 180"/>
                  <a:gd name="T3" fmla="*/ 56 h 84"/>
                  <a:gd name="T4" fmla="*/ 52 w 180"/>
                  <a:gd name="T5" fmla="*/ 77 h 84"/>
                  <a:gd name="T6" fmla="*/ 85 w 180"/>
                  <a:gd name="T7" fmla="*/ 84 h 84"/>
                  <a:gd name="T8" fmla="*/ 120 w 180"/>
                  <a:gd name="T9" fmla="*/ 81 h 84"/>
                  <a:gd name="T10" fmla="*/ 151 w 180"/>
                  <a:gd name="T11" fmla="*/ 64 h 84"/>
                  <a:gd name="T12" fmla="*/ 168 w 180"/>
                  <a:gd name="T13" fmla="*/ 39 h 84"/>
                  <a:gd name="T14" fmla="*/ 180 w 180"/>
                  <a:gd name="T15" fmla="*/ 0 h 84"/>
                  <a:gd name="T16" fmla="*/ 0 w 180"/>
                  <a:gd name="T17" fmla="*/ 0 h 84"/>
                  <a:gd name="T18" fmla="*/ 1 w 180"/>
                  <a:gd name="T19" fmla="*/ 2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0" h="84">
                    <a:moveTo>
                      <a:pt x="1" y="23"/>
                    </a:moveTo>
                    <a:lnTo>
                      <a:pt x="18" y="56"/>
                    </a:lnTo>
                    <a:lnTo>
                      <a:pt x="52" y="77"/>
                    </a:lnTo>
                    <a:lnTo>
                      <a:pt x="85" y="84"/>
                    </a:lnTo>
                    <a:lnTo>
                      <a:pt x="120" y="81"/>
                    </a:lnTo>
                    <a:lnTo>
                      <a:pt x="151" y="64"/>
                    </a:lnTo>
                    <a:lnTo>
                      <a:pt x="168" y="39"/>
                    </a:lnTo>
                    <a:lnTo>
                      <a:pt x="180" y="0"/>
                    </a:lnTo>
                    <a:lnTo>
                      <a:pt x="0" y="0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18" name="Freeform 190"/>
              <p:cNvSpPr>
                <a:spLocks/>
              </p:cNvSpPr>
              <p:nvPr/>
            </p:nvSpPr>
            <p:spPr bwMode="ltGray">
              <a:xfrm>
                <a:off x="5366" y="37"/>
                <a:ext cx="396" cy="83"/>
              </a:xfrm>
              <a:custGeom>
                <a:avLst/>
                <a:gdLst>
                  <a:gd name="T0" fmla="*/ 312 w 312"/>
                  <a:gd name="T1" fmla="*/ 0 h 73"/>
                  <a:gd name="T2" fmla="*/ 249 w 312"/>
                  <a:gd name="T3" fmla="*/ 19 h 73"/>
                  <a:gd name="T4" fmla="*/ 192 w 312"/>
                  <a:gd name="T5" fmla="*/ 30 h 73"/>
                  <a:gd name="T6" fmla="*/ 150 w 312"/>
                  <a:gd name="T7" fmla="*/ 33 h 73"/>
                  <a:gd name="T8" fmla="*/ 100 w 312"/>
                  <a:gd name="T9" fmla="*/ 33 h 73"/>
                  <a:gd name="T10" fmla="*/ 34 w 312"/>
                  <a:gd name="T11" fmla="*/ 24 h 73"/>
                  <a:gd name="T12" fmla="*/ 0 w 312"/>
                  <a:gd name="T13" fmla="*/ 15 h 73"/>
                  <a:gd name="T14" fmla="*/ 88 w 312"/>
                  <a:gd name="T15" fmla="*/ 52 h 73"/>
                  <a:gd name="T16" fmla="*/ 130 w 312"/>
                  <a:gd name="T17" fmla="*/ 63 h 73"/>
                  <a:gd name="T18" fmla="*/ 178 w 312"/>
                  <a:gd name="T19" fmla="*/ 70 h 73"/>
                  <a:gd name="T20" fmla="*/ 238 w 312"/>
                  <a:gd name="T21" fmla="*/ 73 h 73"/>
                  <a:gd name="T22" fmla="*/ 274 w 312"/>
                  <a:gd name="T23" fmla="*/ 70 h 73"/>
                  <a:gd name="T24" fmla="*/ 309 w 312"/>
                  <a:gd name="T25" fmla="*/ 67 h 73"/>
                  <a:gd name="T26" fmla="*/ 312 w 312"/>
                  <a:gd name="T2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2" h="73">
                    <a:moveTo>
                      <a:pt x="312" y="0"/>
                    </a:moveTo>
                    <a:lnTo>
                      <a:pt x="249" y="19"/>
                    </a:lnTo>
                    <a:lnTo>
                      <a:pt x="192" y="30"/>
                    </a:lnTo>
                    <a:lnTo>
                      <a:pt x="150" y="33"/>
                    </a:lnTo>
                    <a:lnTo>
                      <a:pt x="100" y="33"/>
                    </a:lnTo>
                    <a:lnTo>
                      <a:pt x="34" y="24"/>
                    </a:lnTo>
                    <a:lnTo>
                      <a:pt x="0" y="15"/>
                    </a:lnTo>
                    <a:lnTo>
                      <a:pt x="88" y="52"/>
                    </a:lnTo>
                    <a:lnTo>
                      <a:pt x="130" y="63"/>
                    </a:lnTo>
                    <a:lnTo>
                      <a:pt x="178" y="70"/>
                    </a:lnTo>
                    <a:lnTo>
                      <a:pt x="238" y="73"/>
                    </a:lnTo>
                    <a:lnTo>
                      <a:pt x="274" y="70"/>
                    </a:lnTo>
                    <a:lnTo>
                      <a:pt x="309" y="67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19" name="Freeform 191"/>
              <p:cNvSpPr>
                <a:spLocks/>
              </p:cNvSpPr>
              <p:nvPr/>
            </p:nvSpPr>
            <p:spPr bwMode="ltGray">
              <a:xfrm>
                <a:off x="5557" y="225"/>
                <a:ext cx="67" cy="70"/>
              </a:xfrm>
              <a:custGeom>
                <a:avLst/>
                <a:gdLst>
                  <a:gd name="T0" fmla="*/ 0 w 53"/>
                  <a:gd name="T1" fmla="*/ 62 h 62"/>
                  <a:gd name="T2" fmla="*/ 2 w 53"/>
                  <a:gd name="T3" fmla="*/ 44 h 62"/>
                  <a:gd name="T4" fmla="*/ 12 w 53"/>
                  <a:gd name="T5" fmla="*/ 23 h 62"/>
                  <a:gd name="T6" fmla="*/ 27 w 53"/>
                  <a:gd name="T7" fmla="*/ 8 h 62"/>
                  <a:gd name="T8" fmla="*/ 44 w 53"/>
                  <a:gd name="T9" fmla="*/ 0 h 62"/>
                  <a:gd name="T10" fmla="*/ 41 w 53"/>
                  <a:gd name="T11" fmla="*/ 18 h 62"/>
                  <a:gd name="T12" fmla="*/ 44 w 53"/>
                  <a:gd name="T13" fmla="*/ 41 h 62"/>
                  <a:gd name="T14" fmla="*/ 53 w 53"/>
                  <a:gd name="T15" fmla="*/ 53 h 62"/>
                  <a:gd name="T16" fmla="*/ 0 w 53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62">
                    <a:moveTo>
                      <a:pt x="0" y="62"/>
                    </a:moveTo>
                    <a:lnTo>
                      <a:pt x="2" y="44"/>
                    </a:lnTo>
                    <a:lnTo>
                      <a:pt x="12" y="23"/>
                    </a:lnTo>
                    <a:lnTo>
                      <a:pt x="27" y="8"/>
                    </a:lnTo>
                    <a:lnTo>
                      <a:pt x="44" y="0"/>
                    </a:lnTo>
                    <a:lnTo>
                      <a:pt x="41" y="18"/>
                    </a:lnTo>
                    <a:lnTo>
                      <a:pt x="44" y="41"/>
                    </a:lnTo>
                    <a:lnTo>
                      <a:pt x="53" y="53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2720" name="Group 192"/>
            <p:cNvGrpSpPr>
              <a:grpSpLocks/>
            </p:cNvGrpSpPr>
            <p:nvPr/>
          </p:nvGrpSpPr>
          <p:grpSpPr bwMode="auto">
            <a:xfrm flipH="1" flipV="1">
              <a:off x="4432" y="3543"/>
              <a:ext cx="1145" cy="512"/>
              <a:chOff x="204" y="225"/>
              <a:chExt cx="1145" cy="512"/>
            </a:xfrm>
          </p:grpSpPr>
          <p:sp>
            <p:nvSpPr>
              <p:cNvPr id="22721" name="Freeform 193"/>
              <p:cNvSpPr>
                <a:spLocks/>
              </p:cNvSpPr>
              <p:nvPr/>
            </p:nvSpPr>
            <p:spPr bwMode="gray">
              <a:xfrm>
                <a:off x="204" y="284"/>
                <a:ext cx="75" cy="453"/>
              </a:xfrm>
              <a:custGeom>
                <a:avLst/>
                <a:gdLst>
                  <a:gd name="T0" fmla="*/ 47 w 66"/>
                  <a:gd name="T1" fmla="*/ 0 h 401"/>
                  <a:gd name="T2" fmla="*/ 23 w 66"/>
                  <a:gd name="T3" fmla="*/ 12 h 401"/>
                  <a:gd name="T4" fmla="*/ 8 w 66"/>
                  <a:gd name="T5" fmla="*/ 53 h 401"/>
                  <a:gd name="T6" fmla="*/ 8 w 66"/>
                  <a:gd name="T7" fmla="*/ 80 h 401"/>
                  <a:gd name="T8" fmla="*/ 0 w 66"/>
                  <a:gd name="T9" fmla="*/ 108 h 401"/>
                  <a:gd name="T10" fmla="*/ 9 w 66"/>
                  <a:gd name="T11" fmla="*/ 140 h 401"/>
                  <a:gd name="T12" fmla="*/ 15 w 66"/>
                  <a:gd name="T13" fmla="*/ 179 h 401"/>
                  <a:gd name="T14" fmla="*/ 15 w 66"/>
                  <a:gd name="T15" fmla="*/ 230 h 401"/>
                  <a:gd name="T16" fmla="*/ 9 w 66"/>
                  <a:gd name="T17" fmla="*/ 269 h 401"/>
                  <a:gd name="T18" fmla="*/ 12 w 66"/>
                  <a:gd name="T19" fmla="*/ 293 h 401"/>
                  <a:gd name="T20" fmla="*/ 24 w 66"/>
                  <a:gd name="T21" fmla="*/ 324 h 401"/>
                  <a:gd name="T22" fmla="*/ 41 w 66"/>
                  <a:gd name="T23" fmla="*/ 383 h 401"/>
                  <a:gd name="T24" fmla="*/ 51 w 66"/>
                  <a:gd name="T25" fmla="*/ 401 h 401"/>
                  <a:gd name="T26" fmla="*/ 63 w 66"/>
                  <a:gd name="T27" fmla="*/ 401 h 401"/>
                  <a:gd name="T28" fmla="*/ 66 w 66"/>
                  <a:gd name="T29" fmla="*/ 381 h 401"/>
                  <a:gd name="T30" fmla="*/ 54 w 66"/>
                  <a:gd name="T31" fmla="*/ 347 h 401"/>
                  <a:gd name="T32" fmla="*/ 38 w 66"/>
                  <a:gd name="T33" fmla="*/ 306 h 401"/>
                  <a:gd name="T34" fmla="*/ 32 w 66"/>
                  <a:gd name="T35" fmla="*/ 272 h 401"/>
                  <a:gd name="T36" fmla="*/ 38 w 66"/>
                  <a:gd name="T37" fmla="*/ 240 h 401"/>
                  <a:gd name="T38" fmla="*/ 42 w 66"/>
                  <a:gd name="T39" fmla="*/ 204 h 401"/>
                  <a:gd name="T40" fmla="*/ 39 w 66"/>
                  <a:gd name="T41" fmla="*/ 161 h 401"/>
                  <a:gd name="T42" fmla="*/ 32 w 66"/>
                  <a:gd name="T43" fmla="*/ 125 h 401"/>
                  <a:gd name="T44" fmla="*/ 26 w 66"/>
                  <a:gd name="T45" fmla="*/ 101 h 401"/>
                  <a:gd name="T46" fmla="*/ 32 w 66"/>
                  <a:gd name="T47" fmla="*/ 80 h 401"/>
                  <a:gd name="T48" fmla="*/ 32 w 66"/>
                  <a:gd name="T49" fmla="*/ 59 h 401"/>
                  <a:gd name="T50" fmla="*/ 36 w 66"/>
                  <a:gd name="T51" fmla="*/ 38 h 401"/>
                  <a:gd name="T52" fmla="*/ 48 w 66"/>
                  <a:gd name="T53" fmla="*/ 17 h 401"/>
                  <a:gd name="T54" fmla="*/ 47 w 66"/>
                  <a:gd name="T55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6" h="401">
                    <a:moveTo>
                      <a:pt x="47" y="0"/>
                    </a:moveTo>
                    <a:lnTo>
                      <a:pt x="23" y="12"/>
                    </a:lnTo>
                    <a:lnTo>
                      <a:pt x="8" y="53"/>
                    </a:lnTo>
                    <a:lnTo>
                      <a:pt x="8" y="80"/>
                    </a:lnTo>
                    <a:lnTo>
                      <a:pt x="0" y="108"/>
                    </a:lnTo>
                    <a:lnTo>
                      <a:pt x="9" y="140"/>
                    </a:lnTo>
                    <a:lnTo>
                      <a:pt x="15" y="179"/>
                    </a:lnTo>
                    <a:lnTo>
                      <a:pt x="15" y="230"/>
                    </a:lnTo>
                    <a:lnTo>
                      <a:pt x="9" y="269"/>
                    </a:lnTo>
                    <a:lnTo>
                      <a:pt x="12" y="293"/>
                    </a:lnTo>
                    <a:lnTo>
                      <a:pt x="24" y="324"/>
                    </a:lnTo>
                    <a:lnTo>
                      <a:pt x="41" y="383"/>
                    </a:lnTo>
                    <a:lnTo>
                      <a:pt x="51" y="401"/>
                    </a:lnTo>
                    <a:lnTo>
                      <a:pt x="63" y="401"/>
                    </a:lnTo>
                    <a:lnTo>
                      <a:pt x="66" y="381"/>
                    </a:lnTo>
                    <a:lnTo>
                      <a:pt x="54" y="347"/>
                    </a:lnTo>
                    <a:lnTo>
                      <a:pt x="38" y="306"/>
                    </a:lnTo>
                    <a:lnTo>
                      <a:pt x="32" y="272"/>
                    </a:lnTo>
                    <a:lnTo>
                      <a:pt x="38" y="240"/>
                    </a:lnTo>
                    <a:lnTo>
                      <a:pt x="42" y="204"/>
                    </a:lnTo>
                    <a:lnTo>
                      <a:pt x="39" y="161"/>
                    </a:lnTo>
                    <a:lnTo>
                      <a:pt x="32" y="125"/>
                    </a:lnTo>
                    <a:lnTo>
                      <a:pt x="26" y="101"/>
                    </a:lnTo>
                    <a:lnTo>
                      <a:pt x="32" y="80"/>
                    </a:lnTo>
                    <a:lnTo>
                      <a:pt x="32" y="59"/>
                    </a:lnTo>
                    <a:lnTo>
                      <a:pt x="36" y="38"/>
                    </a:lnTo>
                    <a:lnTo>
                      <a:pt x="48" y="17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22" name="Freeform 194"/>
              <p:cNvSpPr>
                <a:spLocks/>
              </p:cNvSpPr>
              <p:nvPr/>
            </p:nvSpPr>
            <p:spPr bwMode="gray">
              <a:xfrm>
                <a:off x="345" y="225"/>
                <a:ext cx="1004" cy="49"/>
              </a:xfrm>
              <a:custGeom>
                <a:avLst/>
                <a:gdLst>
                  <a:gd name="T0" fmla="*/ 7 w 888"/>
                  <a:gd name="T1" fmla="*/ 24 h 43"/>
                  <a:gd name="T2" fmla="*/ 46 w 888"/>
                  <a:gd name="T3" fmla="*/ 16 h 43"/>
                  <a:gd name="T4" fmla="*/ 91 w 888"/>
                  <a:gd name="T5" fmla="*/ 9 h 43"/>
                  <a:gd name="T6" fmla="*/ 124 w 888"/>
                  <a:gd name="T7" fmla="*/ 7 h 43"/>
                  <a:gd name="T8" fmla="*/ 195 w 888"/>
                  <a:gd name="T9" fmla="*/ 9 h 43"/>
                  <a:gd name="T10" fmla="*/ 259 w 888"/>
                  <a:gd name="T11" fmla="*/ 12 h 43"/>
                  <a:gd name="T12" fmla="*/ 304 w 888"/>
                  <a:gd name="T13" fmla="*/ 12 h 43"/>
                  <a:gd name="T14" fmla="*/ 340 w 888"/>
                  <a:gd name="T15" fmla="*/ 7 h 43"/>
                  <a:gd name="T16" fmla="*/ 355 w 888"/>
                  <a:gd name="T17" fmla="*/ 3 h 43"/>
                  <a:gd name="T18" fmla="*/ 384 w 888"/>
                  <a:gd name="T19" fmla="*/ 4 h 43"/>
                  <a:gd name="T20" fmla="*/ 436 w 888"/>
                  <a:gd name="T21" fmla="*/ 10 h 43"/>
                  <a:gd name="T22" fmla="*/ 475 w 888"/>
                  <a:gd name="T23" fmla="*/ 19 h 43"/>
                  <a:gd name="T24" fmla="*/ 523 w 888"/>
                  <a:gd name="T25" fmla="*/ 22 h 43"/>
                  <a:gd name="T26" fmla="*/ 574 w 888"/>
                  <a:gd name="T27" fmla="*/ 18 h 43"/>
                  <a:gd name="T28" fmla="*/ 621 w 888"/>
                  <a:gd name="T29" fmla="*/ 15 h 43"/>
                  <a:gd name="T30" fmla="*/ 655 w 888"/>
                  <a:gd name="T31" fmla="*/ 18 h 43"/>
                  <a:gd name="T32" fmla="*/ 696 w 888"/>
                  <a:gd name="T33" fmla="*/ 19 h 43"/>
                  <a:gd name="T34" fmla="*/ 729 w 888"/>
                  <a:gd name="T35" fmla="*/ 22 h 43"/>
                  <a:gd name="T36" fmla="*/ 766 w 888"/>
                  <a:gd name="T37" fmla="*/ 15 h 43"/>
                  <a:gd name="T38" fmla="*/ 795 w 888"/>
                  <a:gd name="T39" fmla="*/ 10 h 43"/>
                  <a:gd name="T40" fmla="*/ 820 w 888"/>
                  <a:gd name="T41" fmla="*/ 1 h 43"/>
                  <a:gd name="T42" fmla="*/ 852 w 888"/>
                  <a:gd name="T43" fmla="*/ 0 h 43"/>
                  <a:gd name="T44" fmla="*/ 882 w 888"/>
                  <a:gd name="T45" fmla="*/ 4 h 43"/>
                  <a:gd name="T46" fmla="*/ 888 w 888"/>
                  <a:gd name="T47" fmla="*/ 13 h 43"/>
                  <a:gd name="T48" fmla="*/ 879 w 888"/>
                  <a:gd name="T49" fmla="*/ 21 h 43"/>
                  <a:gd name="T50" fmla="*/ 864 w 888"/>
                  <a:gd name="T51" fmla="*/ 22 h 43"/>
                  <a:gd name="T52" fmla="*/ 847 w 888"/>
                  <a:gd name="T53" fmla="*/ 21 h 43"/>
                  <a:gd name="T54" fmla="*/ 804 w 888"/>
                  <a:gd name="T55" fmla="*/ 28 h 43"/>
                  <a:gd name="T56" fmla="*/ 774 w 888"/>
                  <a:gd name="T57" fmla="*/ 42 h 43"/>
                  <a:gd name="T58" fmla="*/ 759 w 888"/>
                  <a:gd name="T59" fmla="*/ 43 h 43"/>
                  <a:gd name="T60" fmla="*/ 726 w 888"/>
                  <a:gd name="T61" fmla="*/ 40 h 43"/>
                  <a:gd name="T62" fmla="*/ 699 w 888"/>
                  <a:gd name="T63" fmla="*/ 39 h 43"/>
                  <a:gd name="T64" fmla="*/ 619 w 888"/>
                  <a:gd name="T65" fmla="*/ 40 h 43"/>
                  <a:gd name="T66" fmla="*/ 582 w 888"/>
                  <a:gd name="T67" fmla="*/ 43 h 43"/>
                  <a:gd name="T68" fmla="*/ 531 w 888"/>
                  <a:gd name="T69" fmla="*/ 43 h 43"/>
                  <a:gd name="T70" fmla="*/ 492 w 888"/>
                  <a:gd name="T71" fmla="*/ 39 h 43"/>
                  <a:gd name="T72" fmla="*/ 459 w 888"/>
                  <a:gd name="T73" fmla="*/ 36 h 43"/>
                  <a:gd name="T74" fmla="*/ 432 w 888"/>
                  <a:gd name="T75" fmla="*/ 37 h 43"/>
                  <a:gd name="T76" fmla="*/ 417 w 888"/>
                  <a:gd name="T77" fmla="*/ 37 h 43"/>
                  <a:gd name="T78" fmla="*/ 397 w 888"/>
                  <a:gd name="T79" fmla="*/ 33 h 43"/>
                  <a:gd name="T80" fmla="*/ 373 w 888"/>
                  <a:gd name="T81" fmla="*/ 25 h 43"/>
                  <a:gd name="T82" fmla="*/ 361 w 888"/>
                  <a:gd name="T83" fmla="*/ 27 h 43"/>
                  <a:gd name="T84" fmla="*/ 328 w 888"/>
                  <a:gd name="T85" fmla="*/ 31 h 43"/>
                  <a:gd name="T86" fmla="*/ 304 w 888"/>
                  <a:gd name="T87" fmla="*/ 36 h 43"/>
                  <a:gd name="T88" fmla="*/ 285 w 888"/>
                  <a:gd name="T89" fmla="*/ 31 h 43"/>
                  <a:gd name="T90" fmla="*/ 267 w 888"/>
                  <a:gd name="T91" fmla="*/ 31 h 43"/>
                  <a:gd name="T92" fmla="*/ 241 w 888"/>
                  <a:gd name="T93" fmla="*/ 33 h 43"/>
                  <a:gd name="T94" fmla="*/ 205 w 888"/>
                  <a:gd name="T95" fmla="*/ 33 h 43"/>
                  <a:gd name="T96" fmla="*/ 157 w 888"/>
                  <a:gd name="T97" fmla="*/ 28 h 43"/>
                  <a:gd name="T98" fmla="*/ 102 w 888"/>
                  <a:gd name="T99" fmla="*/ 27 h 43"/>
                  <a:gd name="T100" fmla="*/ 51 w 888"/>
                  <a:gd name="T101" fmla="*/ 33 h 43"/>
                  <a:gd name="T102" fmla="*/ 24 w 888"/>
                  <a:gd name="T103" fmla="*/ 42 h 43"/>
                  <a:gd name="T104" fmla="*/ 9 w 888"/>
                  <a:gd name="T105" fmla="*/ 40 h 43"/>
                  <a:gd name="T106" fmla="*/ 0 w 888"/>
                  <a:gd name="T107" fmla="*/ 34 h 43"/>
                  <a:gd name="T108" fmla="*/ 7 w 888"/>
                  <a:gd name="T109" fmla="*/ 2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88" h="43">
                    <a:moveTo>
                      <a:pt x="7" y="24"/>
                    </a:moveTo>
                    <a:lnTo>
                      <a:pt x="46" y="16"/>
                    </a:lnTo>
                    <a:lnTo>
                      <a:pt x="91" y="9"/>
                    </a:lnTo>
                    <a:lnTo>
                      <a:pt x="124" y="7"/>
                    </a:lnTo>
                    <a:lnTo>
                      <a:pt x="195" y="9"/>
                    </a:lnTo>
                    <a:lnTo>
                      <a:pt x="259" y="12"/>
                    </a:lnTo>
                    <a:lnTo>
                      <a:pt x="304" y="12"/>
                    </a:lnTo>
                    <a:lnTo>
                      <a:pt x="340" y="7"/>
                    </a:lnTo>
                    <a:lnTo>
                      <a:pt x="355" y="3"/>
                    </a:lnTo>
                    <a:lnTo>
                      <a:pt x="384" y="4"/>
                    </a:lnTo>
                    <a:lnTo>
                      <a:pt x="436" y="10"/>
                    </a:lnTo>
                    <a:lnTo>
                      <a:pt x="475" y="19"/>
                    </a:lnTo>
                    <a:lnTo>
                      <a:pt x="523" y="22"/>
                    </a:lnTo>
                    <a:lnTo>
                      <a:pt x="574" y="18"/>
                    </a:lnTo>
                    <a:lnTo>
                      <a:pt x="621" y="15"/>
                    </a:lnTo>
                    <a:lnTo>
                      <a:pt x="655" y="18"/>
                    </a:lnTo>
                    <a:lnTo>
                      <a:pt x="696" y="19"/>
                    </a:lnTo>
                    <a:lnTo>
                      <a:pt x="729" y="22"/>
                    </a:lnTo>
                    <a:lnTo>
                      <a:pt x="766" y="15"/>
                    </a:lnTo>
                    <a:lnTo>
                      <a:pt x="795" y="10"/>
                    </a:lnTo>
                    <a:lnTo>
                      <a:pt x="820" y="1"/>
                    </a:lnTo>
                    <a:lnTo>
                      <a:pt x="852" y="0"/>
                    </a:lnTo>
                    <a:lnTo>
                      <a:pt x="882" y="4"/>
                    </a:lnTo>
                    <a:lnTo>
                      <a:pt x="888" y="13"/>
                    </a:lnTo>
                    <a:lnTo>
                      <a:pt x="879" y="21"/>
                    </a:lnTo>
                    <a:lnTo>
                      <a:pt x="864" y="22"/>
                    </a:lnTo>
                    <a:lnTo>
                      <a:pt x="847" y="21"/>
                    </a:lnTo>
                    <a:lnTo>
                      <a:pt x="804" y="28"/>
                    </a:lnTo>
                    <a:lnTo>
                      <a:pt x="774" y="42"/>
                    </a:lnTo>
                    <a:lnTo>
                      <a:pt x="759" y="43"/>
                    </a:lnTo>
                    <a:lnTo>
                      <a:pt x="726" y="40"/>
                    </a:lnTo>
                    <a:lnTo>
                      <a:pt x="699" y="39"/>
                    </a:lnTo>
                    <a:lnTo>
                      <a:pt x="619" y="40"/>
                    </a:lnTo>
                    <a:lnTo>
                      <a:pt x="582" y="43"/>
                    </a:lnTo>
                    <a:lnTo>
                      <a:pt x="531" y="43"/>
                    </a:lnTo>
                    <a:lnTo>
                      <a:pt x="492" y="39"/>
                    </a:lnTo>
                    <a:lnTo>
                      <a:pt x="459" y="36"/>
                    </a:lnTo>
                    <a:lnTo>
                      <a:pt x="432" y="37"/>
                    </a:lnTo>
                    <a:lnTo>
                      <a:pt x="417" y="37"/>
                    </a:lnTo>
                    <a:lnTo>
                      <a:pt x="397" y="33"/>
                    </a:lnTo>
                    <a:lnTo>
                      <a:pt x="373" y="25"/>
                    </a:lnTo>
                    <a:lnTo>
                      <a:pt x="361" y="27"/>
                    </a:lnTo>
                    <a:lnTo>
                      <a:pt x="328" y="31"/>
                    </a:lnTo>
                    <a:lnTo>
                      <a:pt x="304" y="36"/>
                    </a:lnTo>
                    <a:lnTo>
                      <a:pt x="285" y="31"/>
                    </a:lnTo>
                    <a:lnTo>
                      <a:pt x="267" y="31"/>
                    </a:lnTo>
                    <a:lnTo>
                      <a:pt x="241" y="33"/>
                    </a:lnTo>
                    <a:lnTo>
                      <a:pt x="205" y="33"/>
                    </a:lnTo>
                    <a:lnTo>
                      <a:pt x="157" y="28"/>
                    </a:lnTo>
                    <a:lnTo>
                      <a:pt x="102" y="27"/>
                    </a:lnTo>
                    <a:lnTo>
                      <a:pt x="51" y="33"/>
                    </a:lnTo>
                    <a:lnTo>
                      <a:pt x="24" y="42"/>
                    </a:lnTo>
                    <a:lnTo>
                      <a:pt x="9" y="40"/>
                    </a:lnTo>
                    <a:lnTo>
                      <a:pt x="0" y="34"/>
                    </a:lnTo>
                    <a:lnTo>
                      <a:pt x="7" y="2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2695" name="Rectangle 16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4292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2696" name="Rectangle 1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812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2697" name="Rectangle 1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373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9AA8ACFC-7556-410A-B4B5-BC586EE567E2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22698" name="Rectangle 1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373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ru-RU"/>
          </a:p>
        </p:txBody>
      </p:sp>
      <p:sp>
        <p:nvSpPr>
          <p:cNvPr id="22699" name="Rectangle 1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373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869483DB-AC76-4AB1-BA69-B384E9F1A13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hyperlink" Target="http://dymkatoy.ru/download/Masterica-N.N.-Peskicheva-s-belenoj-igrushkoj-800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yl.ru/article/173218/new_dyimkovskaya-igrushka-istoriya-promyisla-tehnologiya-sozdaniya-foto" TargetMode="External"/><Relationship Id="rId2" Type="http://schemas.openxmlformats.org/officeDocument/2006/relationships/hyperlink" Target="https://schci.ru/dymkovskaya_igrushka.html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dymkatoy.ru/Process_sozdaniya.ht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51520" y="2060848"/>
            <a:ext cx="8533135" cy="1368152"/>
          </a:xfrm>
        </p:spPr>
        <p:txBody>
          <a:bodyPr>
            <a:noAutofit/>
          </a:bodyPr>
          <a:lstStyle/>
          <a:p>
            <a:r>
              <a:rPr lang="ru-RU" alt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br>
              <a:rPr lang="ru-RU" alt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«Дымковская игрушка»</a:t>
            </a:r>
            <a:br>
              <a:rPr lang="ru-RU" alt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6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869160"/>
            <a:ext cx="7453312" cy="1547787"/>
          </a:xfrm>
        </p:spPr>
        <p:txBody>
          <a:bodyPr/>
          <a:lstStyle/>
          <a:p>
            <a:pPr algn="r"/>
            <a:r>
              <a:rPr lang="ru-RU" altLang="ru-RU" sz="2800" dirty="0" smtClean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Коллективный проект учащихся </a:t>
            </a:r>
          </a:p>
          <a:p>
            <a:pPr algn="r"/>
            <a:r>
              <a:rPr lang="ru-RU" altLang="ru-RU" sz="2800" dirty="0" smtClean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Б класса</a:t>
            </a:r>
          </a:p>
          <a:p>
            <a:pPr algn="r"/>
            <a:r>
              <a:rPr lang="ru-RU" altLang="ru-RU" sz="2800" dirty="0" smtClean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Руководитель: Клепинина Н.Р.</a:t>
            </a:r>
          </a:p>
        </p:txBody>
      </p:sp>
      <p:sp>
        <p:nvSpPr>
          <p:cNvPr id="3076" name="Прямоугольник 2"/>
          <p:cNvSpPr>
            <a:spLocks noChangeArrowheads="1"/>
          </p:cNvSpPr>
          <p:nvPr/>
        </p:nvSpPr>
        <p:spPr bwMode="auto">
          <a:xfrm>
            <a:off x="1526645" y="260648"/>
            <a:ext cx="680511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МБОУ «</a:t>
            </a:r>
            <a:r>
              <a:rPr lang="ru-RU" alt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Увельская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СОШ № 2»</a:t>
            </a:r>
            <a:b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99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000" cy="900113"/>
          </a:xfrm>
        </p:spPr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 создания</a:t>
            </a:r>
            <a:endParaRPr lang="ru-RU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07504" y="1916832"/>
            <a:ext cx="4536504" cy="4608512"/>
          </a:xfrm>
        </p:spPr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этих глиняных сувениров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зародилось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Вятской губернии (сейчас Кировская область), в гончарной слободе под названием Дымково,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четырёхсот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 назад.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Толчком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возникновению этих уникальных фигурок послужило празднование «Свистуньи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- народного праздника. 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этого праздника и наловчились местные мастера делать яркие и голосистые фигурки, которые позже получили название «дымковская игрушка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air.sima-land.ru/items/1208185/0/700-n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98884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77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60565" y="548680"/>
            <a:ext cx="53285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Дымковская игрушка — это воплощение жизни в самых радостных красках. Не удивительно, что к началу 19 века свистульки из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Дымкова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завоевали любовь жителей всей России. В год производилось больше 100 тысяч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игрушек.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http://puzzleit.ru/files/puzzles/58/57539/_origina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0983" y="3429000"/>
            <a:ext cx="5603017" cy="330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f1.mylove.ru/LjKxQPYWg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02" y="548680"/>
            <a:ext cx="3486909" cy="504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938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Дымковский промысел в советский период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67544" y="1916832"/>
            <a:ext cx="5400600" cy="3528392"/>
          </a:xfrm>
        </p:spPr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начале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века дымковский промысел был практически утрачен. Осталась одна потомственная мастерица, хранившая традиции изготовления и росписи игрушек, -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Анна Афанасьевна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Мезрина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Благодаря ей и художнику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Алексею Ивановичу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Деньшину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первому исследователю дымковского искусства, в начале 30-х годов промысел удалось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возродить.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стараниями дымковская игрушка вернула себе былую славу. </a:t>
            </a:r>
          </a:p>
          <a:p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А. А. Мезр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86936"/>
            <a:ext cx="2897602" cy="402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08104" y="5877272"/>
            <a:ext cx="3262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Анна Афанасьевна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Мезрина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132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80000" cy="900113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наши дни</a:t>
            </a:r>
            <a:endParaRPr lang="ru-RU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79512" y="5373216"/>
            <a:ext cx="8275122" cy="1152128"/>
          </a:xfrm>
        </p:spPr>
        <p:txBody>
          <a:bodyPr/>
          <a:lstStyle/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Сегодняшнее поколение дымковских мастериц (около 30 человек) работают в своей организации — «Союз художников России — «Народный художественный промысел «Дымковская игрушка», находящейся в центре г. Кирова.</a:t>
            </a:r>
          </a:p>
        </p:txBody>
      </p:sp>
      <p:pic>
        <p:nvPicPr>
          <p:cNvPr id="6148" name="Picture 4" descr="http://www.kipov.ru/upload/medialibrary/13a/13a91ecaffc20a25c8ce7c441c01c09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79" y="1268760"/>
            <a:ext cx="585705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31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20688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здании промысла работает музей 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«Дымковская игрушка: история и современность».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Открытие музея состоялось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марта 2011 года.</a:t>
            </a:r>
          </a:p>
        </p:txBody>
      </p:sp>
      <p:pic>
        <p:nvPicPr>
          <p:cNvPr id="7170" name="Picture 2" descr="https://avatars.mds.yandex.net/get-pdb/33827/747da56d-a159-42c2-8a79-5ca00d772096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992" y="1340768"/>
            <a:ext cx="76200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19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5141" y="105273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 сей день каждая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игрушка является ручной работой, выполненной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соблюдением вековых традиций.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каждой мастерицы свой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почерк, каждое изделие уникально и неповторимо. Благодаря этому промысел не теряет своей популярности.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Дымковские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игрушки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теперь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служат яркими сувенирами и напоминанием о богатой истории и культуре русского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народа.</a:t>
            </a:r>
            <a:endParaRPr lang="ru-RU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http://vkirove.ru/upload/iblock/414/IMG_7735_previe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7141" y="764704"/>
            <a:ext cx="4024151" cy="590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63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1372" y="1664791"/>
            <a:ext cx="4680520" cy="396057"/>
          </a:xfrm>
        </p:spPr>
        <p:txBody>
          <a:bodyPr/>
          <a:lstStyle/>
          <a:p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Лепка игрушки из отдельных частей.</a:t>
            </a:r>
            <a:b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86024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дымковской игрушки сегодня сохранило всю </a:t>
            </a: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технологию </a:t>
            </a: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прошлого: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45632" y="13407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Подготовка красной глины к работе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 descr="лепка дымковской игруш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1838" y="2060848"/>
            <a:ext cx="390797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3284984"/>
            <a:ext cx="2079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Сушка изделия</a:t>
            </a:r>
          </a:p>
        </p:txBody>
      </p:sp>
      <p:pic>
        <p:nvPicPr>
          <p:cNvPr id="1031" name="Picture 7" descr="сушка дымковской игруш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3857862" cy="257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32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766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Обжиг в печи (раньше в русской, сейчас в электрической при температуре 900 градусов).</a:t>
            </a:r>
          </a:p>
        </p:txBody>
      </p:sp>
      <p:pic>
        <p:nvPicPr>
          <p:cNvPr id="2050" name="Picture 2" descr="обжиг дымковской игруш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1512" y="491902"/>
            <a:ext cx="3600400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обжиг дымковской игруш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90485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dymkatoy.ru/sc-pic/i004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9003" y="3355704"/>
            <a:ext cx="2322909" cy="350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59831" y="5919995"/>
            <a:ext cx="2958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5. Беление меловым грунтом</a:t>
            </a:r>
            <a:r>
              <a:rPr lang="ru-RU" altLang="ru-RU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.</a:t>
            </a:r>
            <a:endParaRPr lang="ru-RU" altLang="ru-RU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16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620688"/>
            <a:ext cx="2503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Роспись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красками.</a:t>
            </a:r>
          </a:p>
        </p:txBody>
      </p:sp>
      <p:pic>
        <p:nvPicPr>
          <p:cNvPr id="3074" name="Picture 2" descr="Темперные краски для росписи дымковской игруш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601753"/>
            <a:ext cx="3759051" cy="250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2048" y="34290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Поверх краски наклеивают кусочки сусального золота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смеси цинка и меди. Они блестят и придают вместе с яркими красками ослепительное очарование Дымковской игрушке.</a:t>
            </a:r>
          </a:p>
        </p:txBody>
      </p:sp>
      <p:pic>
        <p:nvPicPr>
          <p:cNvPr id="3078" name="Picture 6" descr="http://mirput43.ru/wp-content/uploads/2015/12/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7222" y="2780928"/>
            <a:ext cx="3629264" cy="394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39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552" y="332656"/>
            <a:ext cx="7772400" cy="79208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sz="3600" b="1" kern="0" smtClean="0">
                <a:latin typeface="Arial" panose="020B0604020202020204" pitchFamily="34" charset="0"/>
                <a:cs typeface="Arial" panose="020B0604020202020204" pitchFamily="34" charset="0"/>
              </a:rPr>
              <a:t>Наш проект «Волшебная дымка»</a:t>
            </a:r>
            <a:endParaRPr lang="ru-RU" sz="36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980728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Первым делом мы создали эскизы своих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барынь.</a:t>
            </a:r>
            <a:endParaRPr lang="ru-RU" dirty="0"/>
          </a:p>
        </p:txBody>
      </p:sp>
      <p:pic>
        <p:nvPicPr>
          <p:cNvPr id="1026" name="Picture 2" descr="C:\Users\Клипинина\Desktop\Lenovo_A1000_IMG_20180321_1422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9363" y="2207243"/>
            <a:ext cx="3344614" cy="462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липинина\Desktop\Lenovo_A1000_IMG_20180321_1422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29" y="1650822"/>
            <a:ext cx="3590785" cy="459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Клипинина\Desktop\Lenovo_A1000_IMG_20180321_1423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7240" y="1844783"/>
            <a:ext cx="3322123" cy="442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Клипинина\Desktop\Lenovo_A1000_IMG_20180321_14232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9363" y="1323228"/>
            <a:ext cx="3282202" cy="437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88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467544" y="1988840"/>
            <a:ext cx="8280400" cy="4284662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sz="2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</a:t>
            </a:r>
            <a:r>
              <a:rPr lang="ru-RU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проекта: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Дымковская игрушка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2.​ </a:t>
            </a:r>
            <a:r>
              <a:rPr lang="ru-RU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проекта:</a:t>
            </a:r>
            <a:r>
              <a:rPr lang="ru-RU" sz="20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Клепинина Н.Р.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3.​ Учебный предмет, в рамках которого проводится работа по проекту: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внеурочное занятие «Праздники, традиции, ремёсла» 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духовно-нравственному направлению. 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.​ Учебные дисциплины, близкие к теме проекта: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технология, 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изобразительное искусство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6.​ Возраст учащихся, на который рассчитан проект: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8-9 лет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7.​ Тип проекта: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исследовательский, творческий</a:t>
            </a:r>
          </a:p>
          <a:p>
            <a:pPr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Срок реализации: 4 занятия.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Паспорт проекта</a:t>
            </a:r>
            <a:endParaRPr lang="ru-RU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14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2 б\2 б февраль\Lenovo_A1000_IMG_20180207_1206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2090" y="614403"/>
            <a:ext cx="3087514" cy="411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2 б\2 б февраль\Lenovo_A1000_IMG_20180207_1206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52" y="3983993"/>
            <a:ext cx="3695733" cy="27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D:\2 б\2 б февраль\Lenovo_A1000_IMG_20180207_12063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758419"/>
            <a:ext cx="3950196" cy="296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57700" y="5157192"/>
            <a:ext cx="4906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Затем мы из солёного теста вылепили свои поделки. После сушки, мы приступили к отбеливанию. 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38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2 б\2 б февраль\Lenovo_A1000_IMG_20180207_1205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2089901"/>
            <a:ext cx="3292599" cy="439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2 б\2 б февраль\Lenovo_A1000_IMG_20180207_1206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3313534" cy="441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3475" y="661338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следующем этапе нашей работы мы раскрасили наших кукол, используя самые яркие цвета гуаши.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44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2 б\2 б февраль\Lenovo_A1000_IMG_20180210_1125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560840" cy="548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196" y="332656"/>
            <a:ext cx="7772400" cy="720080"/>
          </a:xfrm>
        </p:spPr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Наши работы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2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000" cy="900113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Итог проекта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1907704" y="1015568"/>
            <a:ext cx="526021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cs typeface="Times New Roman" pitchFamily="18" charset="0"/>
              </a:rPr>
              <a:t>Посмотри, как хороша эта девица-душа.</a:t>
            </a:r>
            <a:br>
              <a:rPr lang="ru-RU" altLang="ru-RU" sz="180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altLang="ru-RU" sz="1800" dirty="0">
                <a:solidFill>
                  <a:srgbClr val="000000"/>
                </a:solidFill>
                <a:cs typeface="Times New Roman" pitchFamily="18" charset="0"/>
              </a:rPr>
              <a:t>Щечки алые горят, удивительный наряд.</a:t>
            </a:r>
            <a:br>
              <a:rPr lang="ru-RU" altLang="ru-RU" sz="180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altLang="ru-RU" sz="1800" dirty="0">
                <a:solidFill>
                  <a:srgbClr val="000000"/>
                </a:solidFill>
                <a:cs typeface="Times New Roman" pitchFamily="18" charset="0"/>
              </a:rPr>
              <a:t>Сидит кокошник горделиво,</a:t>
            </a:r>
            <a:br>
              <a:rPr lang="ru-RU" altLang="ru-RU" sz="180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altLang="ru-RU" sz="1800" dirty="0">
                <a:solidFill>
                  <a:srgbClr val="000000"/>
                </a:solidFill>
                <a:cs typeface="Times New Roman" pitchFamily="18" charset="0"/>
              </a:rPr>
              <a:t>Барышня так красива.</a:t>
            </a:r>
            <a:br>
              <a:rPr lang="ru-RU" altLang="ru-RU" sz="180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altLang="ru-RU" sz="1800" dirty="0">
                <a:solidFill>
                  <a:srgbClr val="000000"/>
                </a:solidFill>
                <a:cs typeface="Times New Roman" pitchFamily="18" charset="0"/>
              </a:rPr>
              <a:t>Как лебедушка плывет, песню тихую поет.</a:t>
            </a:r>
            <a:endParaRPr lang="ru-RU" altLang="ru-RU" sz="1800" dirty="0">
              <a:latin typeface="Franklin Gothic Book" pitchFamily="34" charset="0"/>
            </a:endParaRPr>
          </a:p>
        </p:txBody>
      </p:sp>
      <p:pic>
        <p:nvPicPr>
          <p:cNvPr id="12291" name="Picture 3" descr="D:\2 б\Lenovo_A1000_IMG_20180213_0753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492896"/>
            <a:ext cx="5496610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56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000" cy="900113"/>
          </a:xfrm>
        </p:spPr>
        <p:txBody>
          <a:bodyPr/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5201" y="980728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Дымковская игрушка — символ радости, жизненной силы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Создавая игрушку, человек вкладывает в неё частичку своей души</a:t>
            </a:r>
            <a:r>
              <a:rPr lang="ru-RU" alt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Поэтому дымковские игрушки такие весёлые, яркие, красочные. </a:t>
            </a:r>
          </a:p>
          <a:p>
            <a:r>
              <a:rPr lang="ru-RU" alt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созданы для того, чтобы сделать нашу жизнь ярче и добрее.</a:t>
            </a:r>
            <a:endParaRPr lang="ru-RU" alt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5" name="Picture 3" descr="D:\2 б\Lenovo_A1000_IMG_20180213_0752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57985"/>
            <a:ext cx="5531966" cy="414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50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Источники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67544" y="1988840"/>
            <a:ext cx="8280000" cy="2916324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schci.ru/dymkovskaya_igrushka.html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www.syl.ru/article/173218/new_dyimkovskaya-igrushka-istoriya-promyisla-tehnologiya-sozdaniya-foto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dymkatoy.ru/Process_sozdaniya.htm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042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80400" cy="3384550"/>
          </a:xfrm>
        </p:spPr>
        <p:txBody>
          <a:bodyPr/>
          <a:lstStyle/>
          <a:p>
            <a:pPr algn="l"/>
            <a:r>
              <a:rPr lang="ru-RU" altLang="ru-RU" sz="4400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проекта:  </a:t>
            </a:r>
            <a:br>
              <a:rPr lang="ru-RU" altLang="ru-RU" sz="4400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800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Познакомить уч-ся с историей возникновения промысла дымковская игрушка и произведениями народного декоративно-прикладного искусства.</a:t>
            </a:r>
          </a:p>
        </p:txBody>
      </p:sp>
    </p:spTree>
    <p:extLst>
      <p:ext uri="{BB962C8B-B14F-4D97-AF65-F5344CB8AC3E}">
        <p14:creationId xmlns:p14="http://schemas.microsoft.com/office/powerpoint/2010/main" val="116140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Текст 4"/>
          <p:cNvSpPr>
            <a:spLocks noGrp="1"/>
          </p:cNvSpPr>
          <p:nvPr>
            <p:ph type="title"/>
          </p:nvPr>
        </p:nvSpPr>
        <p:spPr>
          <a:xfrm>
            <a:off x="166688" y="692696"/>
            <a:ext cx="8280400" cy="900113"/>
          </a:xfrm>
        </p:spPr>
        <p:txBody>
          <a:bodyPr>
            <a:normAutofit fontScale="90000"/>
          </a:bodyPr>
          <a:lstStyle/>
          <a:p>
            <a:r>
              <a:rPr lang="ru-RU" alt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проекта:</a:t>
            </a:r>
            <a:br>
              <a:rPr lang="ru-RU" alt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31800" y="1881188"/>
            <a:ext cx="8280400" cy="719137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Научиться выполнять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игрушки в стиле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дымково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Прямоугольник 4"/>
          <p:cNvSpPr>
            <a:spLocks noChangeArrowheads="1"/>
          </p:cNvSpPr>
          <p:nvPr/>
        </p:nvSpPr>
        <p:spPr bwMode="auto">
          <a:xfrm>
            <a:off x="436563" y="2457450"/>
            <a:ext cx="7740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ru-RU" altLang="ru-RU" sz="2400">
                <a:latin typeface="Arial" panose="020B0604020202020204" pitchFamily="34" charset="0"/>
                <a:cs typeface="Arial" panose="020B0604020202020204" pitchFamily="34" charset="0"/>
              </a:rPr>
              <a:t>Воспитывать интерес и любовь к народному искусству, чувство гордости и патриотизма за богатое культурное наследие России. </a:t>
            </a:r>
          </a:p>
        </p:txBody>
      </p:sp>
      <p:sp>
        <p:nvSpPr>
          <p:cNvPr id="6149" name="Прямоугольник 5"/>
          <p:cNvSpPr>
            <a:spLocks noChangeArrowheads="1"/>
          </p:cNvSpPr>
          <p:nvPr/>
        </p:nvSpPr>
        <p:spPr bwMode="auto">
          <a:xfrm>
            <a:off x="436563" y="3789363"/>
            <a:ext cx="79200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ru-RU" altLang="ru-RU" sz="2400">
                <a:latin typeface="Arial" panose="020B0604020202020204" pitchFamily="34" charset="0"/>
                <a:cs typeface="Arial" panose="020B0604020202020204" pitchFamily="34" charset="0"/>
              </a:rPr>
              <a:t>Дать возможность детям почувствовать себя народными мастерами.</a:t>
            </a:r>
          </a:p>
        </p:txBody>
      </p:sp>
    </p:spTree>
    <p:extLst>
      <p:ext uri="{BB962C8B-B14F-4D97-AF65-F5344CB8AC3E}">
        <p14:creationId xmlns:p14="http://schemas.microsoft.com/office/powerpoint/2010/main" val="294673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работы над проектом:</a:t>
            </a:r>
            <a:br>
              <a:rPr lang="ru-RU" alt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Текст 4"/>
          <p:cNvSpPr>
            <a:spLocks noGrp="1"/>
          </p:cNvSpPr>
          <p:nvPr>
            <p:ph type="body" sz="quarter" idx="10"/>
          </p:nvPr>
        </p:nvSpPr>
        <p:spPr>
          <a:xfrm>
            <a:off x="395536" y="2060848"/>
            <a:ext cx="8064896" cy="3635375"/>
          </a:xfrm>
        </p:spPr>
        <p:txBody>
          <a:bodyPr/>
          <a:lstStyle/>
          <a:p>
            <a:pPr>
              <a:defRPr/>
            </a:pPr>
            <a:r>
              <a:rPr lang="ru-RU" altLang="ru-RU" sz="2400" dirty="0" smtClean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темы работы над проектом</a:t>
            </a:r>
          </a:p>
          <a:p>
            <a:pPr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Постановка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проблемы. Выявление её актуальности.</a:t>
            </a:r>
          </a:p>
          <a:p>
            <a:pPr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Сбор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систематизация материалов в соответствии с темой.</a:t>
            </a:r>
          </a:p>
          <a:p>
            <a:pPr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Выполнение творческого продукта (изготовление поделки).</a:t>
            </a:r>
          </a:p>
          <a:p>
            <a:pPr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Представление проекта.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altLang="ru-RU" sz="2400" dirty="0" smtClean="0">
              <a:solidFill>
                <a:srgbClr val="0D0D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84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 темы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body" sz="quarter" idx="10"/>
          </p:nvPr>
        </p:nvSpPr>
        <p:spPr>
          <a:xfrm>
            <a:off x="539552" y="1988840"/>
            <a:ext cx="8278812" cy="3743325"/>
          </a:xfrm>
        </p:spPr>
        <p:txBody>
          <a:bodyPr/>
          <a:lstStyle/>
          <a:p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внеурочном занятии мы узнали о дымковской игрушке  – как  о художественном народном промысле.</a:t>
            </a:r>
          </a:p>
          <a:p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Нам стало интересно и мы решили узнать об этом побольше.</a:t>
            </a:r>
          </a:p>
          <a:p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Мы решили сами попробовать сделать поделку в стиле дымковской игрушки.</a:t>
            </a:r>
          </a:p>
        </p:txBody>
      </p:sp>
    </p:spTree>
    <p:extLst>
      <p:ext uri="{BB962C8B-B14F-4D97-AF65-F5344CB8AC3E}">
        <p14:creationId xmlns:p14="http://schemas.microsoft.com/office/powerpoint/2010/main" val="253888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/>
          <p:cNvSpPr>
            <a:spLocks noGrp="1"/>
          </p:cNvSpPr>
          <p:nvPr>
            <p:ph type="title"/>
          </p:nvPr>
        </p:nvSpPr>
        <p:spPr>
          <a:xfrm>
            <a:off x="539750" y="692150"/>
            <a:ext cx="8280400" cy="1549400"/>
          </a:xfrm>
        </p:spPr>
        <p:txBody>
          <a:bodyPr/>
          <a:lstStyle/>
          <a:p>
            <a:r>
              <a:rPr lang="ru-RU" altLang="ru-RU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Проблемный вопрос: </a:t>
            </a:r>
            <a:br>
              <a:rPr lang="ru-RU" altLang="ru-RU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зачем люди создали дымковскую игрушку? </a:t>
            </a:r>
          </a:p>
        </p:txBody>
      </p:sp>
      <p:pic>
        <p:nvPicPr>
          <p:cNvPr id="1026" name="Picture 2" descr="http://museyhlynov.ru/wp-content/uploads/2016/07/dymkovskaya-igrushk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578" y="2564904"/>
            <a:ext cx="7529019" cy="368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7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80000" cy="900113"/>
          </a:xfrm>
        </p:spPr>
        <p:txBody>
          <a:bodyPr/>
          <a:lstStyle/>
          <a:p>
            <a:r>
              <a:rPr lang="ru-RU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истории</a:t>
            </a:r>
            <a:endParaRPr lang="ru-RU" sz="4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http://www.rastut-goda.ru/images/image4/dymkovskaya_igrushka_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356083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3"/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4067944" y="1949929"/>
            <a:ext cx="46672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знаменито Дымково?</a:t>
            </a:r>
            <a:b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Игрушкою своей</a:t>
            </a: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altLang="ru-RU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4283968" y="2996952"/>
            <a:ext cx="44644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ней нету цвета дымного,</a:t>
            </a:r>
            <a:b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есть любовь людей.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4" name="Picture 4" descr="http://www.dymkovo.com/assets/images/internetmag/indjuki/indjuk-82_b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3863775"/>
            <a:ext cx="2954056" cy="283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33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4271658" y="620688"/>
            <a:ext cx="472883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ней что-то есть от </a:t>
            </a:r>
            <a:r>
              <a:rPr lang="ru-RU" alt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радуги,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капелек росы.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ней что-то есть от радости,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Гремящей, как басы!</a:t>
            </a:r>
            <a:b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http://puzzleit.ru/files/puzzles/57/56832/_origina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448" cy="453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900igr.net/data/iskusstvo/Dymkovskaja-igrushka.files/0032-036-Ekipazh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1658" y="2420888"/>
            <a:ext cx="4872342" cy="376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515719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Удивительному чуду</a:t>
            </a:r>
            <a:br>
              <a:rPr lang="ru-RU" alt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поклонимся не раз</a:t>
            </a:r>
            <a:br>
              <a:rPr lang="ru-RU" alt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 дымковской игрушке</a:t>
            </a:r>
            <a:br>
              <a:rPr lang="ru-RU" alt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Поведем сейчас рассказ.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05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4D4D4D"/>
      </a:dk1>
      <a:lt1>
        <a:srgbClr val="FFFFE9"/>
      </a:lt1>
      <a:dk2>
        <a:srgbClr val="7A55A3"/>
      </a:dk2>
      <a:lt2>
        <a:srgbClr val="D7ADB8"/>
      </a:lt2>
      <a:accent1>
        <a:srgbClr val="A3C8D5"/>
      </a:accent1>
      <a:accent2>
        <a:srgbClr val="CC92B7"/>
      </a:accent2>
      <a:accent3>
        <a:srgbClr val="FFFFF2"/>
      </a:accent3>
      <a:accent4>
        <a:srgbClr val="404040"/>
      </a:accent4>
      <a:accent5>
        <a:srgbClr val="CEE0E7"/>
      </a:accent5>
      <a:accent6>
        <a:srgbClr val="B984A6"/>
      </a:accent6>
      <a:hlink>
        <a:srgbClr val="D0BE92"/>
      </a:hlink>
      <a:folHlink>
        <a:srgbClr val="F5F0D7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4D4D4D"/>
        </a:dk1>
        <a:lt1>
          <a:srgbClr val="FFFFE9"/>
        </a:lt1>
        <a:dk2>
          <a:srgbClr val="7A55A3"/>
        </a:dk2>
        <a:lt2>
          <a:srgbClr val="D7ADB8"/>
        </a:lt2>
        <a:accent1>
          <a:srgbClr val="A3C8D5"/>
        </a:accent1>
        <a:accent2>
          <a:srgbClr val="CC92B7"/>
        </a:accent2>
        <a:accent3>
          <a:srgbClr val="FFFFF2"/>
        </a:accent3>
        <a:accent4>
          <a:srgbClr val="404040"/>
        </a:accent4>
        <a:accent5>
          <a:srgbClr val="CEE0E7"/>
        </a:accent5>
        <a:accent6>
          <a:srgbClr val="B984A6"/>
        </a:accent6>
        <a:hlink>
          <a:srgbClr val="D0BE92"/>
        </a:hlink>
        <a:folHlink>
          <a:srgbClr val="F5F0D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01900"/>
        </a:dk1>
        <a:lt1>
          <a:srgbClr val="FFFFFF"/>
        </a:lt1>
        <a:dk2>
          <a:srgbClr val="800000"/>
        </a:dk2>
        <a:lt2>
          <a:srgbClr val="BE9768"/>
        </a:lt2>
        <a:accent1>
          <a:srgbClr val="A3C8D5"/>
        </a:accent1>
        <a:accent2>
          <a:srgbClr val="9C74B4"/>
        </a:accent2>
        <a:accent3>
          <a:srgbClr val="FFFFFF"/>
        </a:accent3>
        <a:accent4>
          <a:srgbClr val="431400"/>
        </a:accent4>
        <a:accent5>
          <a:srgbClr val="CEE0E7"/>
        </a:accent5>
        <a:accent6>
          <a:srgbClr val="8D68A3"/>
        </a:accent6>
        <a:hlink>
          <a:srgbClr val="D0BE92"/>
        </a:hlink>
        <a:folHlink>
          <a:srgbClr val="FDF5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DDDDDD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855F53"/>
        </a:dk1>
        <a:lt1>
          <a:srgbClr val="FFFFFF"/>
        </a:lt1>
        <a:dk2>
          <a:srgbClr val="8E7562"/>
        </a:dk2>
        <a:lt2>
          <a:srgbClr val="FFF7CD"/>
        </a:lt2>
        <a:accent1>
          <a:srgbClr val="9DA680"/>
        </a:accent1>
        <a:accent2>
          <a:srgbClr val="B0C5DC"/>
        </a:accent2>
        <a:accent3>
          <a:srgbClr val="C6BDB7"/>
        </a:accent3>
        <a:accent4>
          <a:srgbClr val="DADADA"/>
        </a:accent4>
        <a:accent5>
          <a:srgbClr val="CCD0C0"/>
        </a:accent5>
        <a:accent6>
          <a:srgbClr val="9FB2C7"/>
        </a:accent6>
        <a:hlink>
          <a:srgbClr val="8B6459"/>
        </a:hlink>
        <a:folHlink>
          <a:srgbClr val="9F816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89B7C5"/>
        </a:lt1>
        <a:dk2>
          <a:srgbClr val="FFFFFF"/>
        </a:dk2>
        <a:lt2>
          <a:srgbClr val="4898A0"/>
        </a:lt2>
        <a:accent1>
          <a:srgbClr val="A3C8D5"/>
        </a:accent1>
        <a:accent2>
          <a:srgbClr val="AE98BA"/>
        </a:accent2>
        <a:accent3>
          <a:srgbClr val="C4D8DF"/>
        </a:accent3>
        <a:accent4>
          <a:srgbClr val="000000"/>
        </a:accent4>
        <a:accent5>
          <a:srgbClr val="CEE0E7"/>
        </a:accent5>
        <a:accent6>
          <a:srgbClr val="9D89A8"/>
        </a:accent6>
        <a:hlink>
          <a:srgbClr val="AECCD6"/>
        </a:hlink>
        <a:folHlink>
          <a:srgbClr val="78ACB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49514B"/>
        </a:dk1>
        <a:lt1>
          <a:srgbClr val="F1FAEE"/>
        </a:lt1>
        <a:dk2>
          <a:srgbClr val="846197"/>
        </a:dk2>
        <a:lt2>
          <a:srgbClr val="C2BEA8"/>
        </a:lt2>
        <a:accent1>
          <a:srgbClr val="A3C8D5"/>
        </a:accent1>
        <a:accent2>
          <a:srgbClr val="D4A4C3"/>
        </a:accent2>
        <a:accent3>
          <a:srgbClr val="F7FCF5"/>
        </a:accent3>
        <a:accent4>
          <a:srgbClr val="3D443F"/>
        </a:accent4>
        <a:accent5>
          <a:srgbClr val="CEE0E7"/>
        </a:accent5>
        <a:accent6>
          <a:srgbClr val="C094B0"/>
        </a:accent6>
        <a:hlink>
          <a:srgbClr val="CBCE94"/>
        </a:hlink>
        <a:folHlink>
          <a:srgbClr val="EBF6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«Поэтичный»</Template>
  <TotalTime>0</TotalTime>
  <Words>629</Words>
  <Application>Microsoft Office PowerPoint</Application>
  <PresentationFormat>Экран (4:3)</PresentationFormat>
  <Paragraphs>73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Default Design</vt:lpstr>
      <vt:lpstr> Проект «Дымковская игрушка» </vt:lpstr>
      <vt:lpstr>Паспорт проекта</vt:lpstr>
      <vt:lpstr>Цель проекта:    1. Познакомить уч-ся с историей возникновения промысла дымковская игрушка и произведениями народного декоративно-прикладного искусства.</vt:lpstr>
      <vt:lpstr> Задачи проекта: </vt:lpstr>
      <vt:lpstr> План работы над проектом: </vt:lpstr>
      <vt:lpstr>Актуальность темы</vt:lpstr>
      <vt:lpstr>Проблемный вопрос:  зачем люди создали дымковскую игрушку? </vt:lpstr>
      <vt:lpstr>Из истории</vt:lpstr>
      <vt:lpstr>Презентация PowerPoint</vt:lpstr>
      <vt:lpstr>История создания</vt:lpstr>
      <vt:lpstr>Презентация PowerPoint</vt:lpstr>
      <vt:lpstr>Дымковский промысел в советский период </vt:lpstr>
      <vt:lpstr>В наши дни</vt:lpstr>
      <vt:lpstr>Презентация PowerPoint</vt:lpstr>
      <vt:lpstr>Презентация PowerPoint</vt:lpstr>
      <vt:lpstr>  2. Лепка игрушки из отдельных частей.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работы</vt:lpstr>
      <vt:lpstr>Итог проекта</vt:lpstr>
      <vt:lpstr>Заключение</vt:lpstr>
      <vt:lpstr>Источники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Проект «Дымковская игрушка» </dc:title>
  <dc:creator>user</dc:creator>
  <cp:lastModifiedBy>user</cp:lastModifiedBy>
  <cp:revision>1</cp:revision>
  <dcterms:created xsi:type="dcterms:W3CDTF">2020-11-06T13:16:58Z</dcterms:created>
  <dcterms:modified xsi:type="dcterms:W3CDTF">2020-11-06T13:17:54Z</dcterms:modified>
</cp:coreProperties>
</file>