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22"/>
  </p:notesMasterIdLst>
  <p:sldIdLst>
    <p:sldId id="261" r:id="rId2"/>
    <p:sldId id="277" r:id="rId3"/>
    <p:sldId id="263" r:id="rId4"/>
    <p:sldId id="264" r:id="rId5"/>
    <p:sldId id="265" r:id="rId6"/>
    <p:sldId id="266" r:id="rId7"/>
    <p:sldId id="267" r:id="rId8"/>
    <p:sldId id="279" r:id="rId9"/>
    <p:sldId id="280" r:id="rId10"/>
    <p:sldId id="269" r:id="rId11"/>
    <p:sldId id="270" r:id="rId12"/>
    <p:sldId id="271" r:id="rId13"/>
    <p:sldId id="274" r:id="rId14"/>
    <p:sldId id="275" r:id="rId15"/>
    <p:sldId id="273" r:id="rId16"/>
    <p:sldId id="257" r:id="rId17"/>
    <p:sldId id="258" r:id="rId18"/>
    <p:sldId id="259" r:id="rId19"/>
    <p:sldId id="260" r:id="rId20"/>
    <p:sldId id="276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96" y="-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9B31D7-B6FE-4E30-895B-5987FA1D07C5}" type="datetimeFigureOut">
              <a:rPr lang="ru-RU" smtClean="0"/>
              <a:pPr/>
              <a:t>18.04.2013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D40637-7E1B-4C88-AA9E-7EA3D3CCFC1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8E628-1CD7-49FC-8E5D-C54B64A04446}" type="datetimeFigureOut">
              <a:rPr lang="ru-RU" smtClean="0"/>
              <a:pPr/>
              <a:t>18.04.2013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AE083-F099-46F0-A542-28F3931BE9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8E628-1CD7-49FC-8E5D-C54B64A04446}" type="datetimeFigureOut">
              <a:rPr lang="ru-RU" smtClean="0"/>
              <a:pPr/>
              <a:t>18.04.2013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AE083-F099-46F0-A542-28F3931BE9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8E628-1CD7-49FC-8E5D-C54B64A04446}" type="datetimeFigureOut">
              <a:rPr lang="ru-RU" smtClean="0"/>
              <a:pPr/>
              <a:t>18.04.2013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AE083-F099-46F0-A542-28F3931BE9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8E628-1CD7-49FC-8E5D-C54B64A04446}" type="datetimeFigureOut">
              <a:rPr lang="ru-RU" smtClean="0"/>
              <a:pPr/>
              <a:t>18.04.2013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AE083-F099-46F0-A542-28F3931BE9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8E628-1CD7-49FC-8E5D-C54B64A04446}" type="datetimeFigureOut">
              <a:rPr lang="ru-RU" smtClean="0"/>
              <a:pPr/>
              <a:t>18.04.2013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AE083-F099-46F0-A542-28F3931BE9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8E628-1CD7-49FC-8E5D-C54B64A04446}" type="datetimeFigureOut">
              <a:rPr lang="ru-RU" smtClean="0"/>
              <a:pPr/>
              <a:t>18.04.2013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AE083-F099-46F0-A542-28F3931BE9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8E628-1CD7-49FC-8E5D-C54B64A04446}" type="datetimeFigureOut">
              <a:rPr lang="ru-RU" smtClean="0"/>
              <a:pPr/>
              <a:t>18.04.2013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AE083-F099-46F0-A542-28F3931BE9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8E628-1CD7-49FC-8E5D-C54B64A04446}" type="datetimeFigureOut">
              <a:rPr lang="ru-RU" smtClean="0"/>
              <a:pPr/>
              <a:t>18.04.2013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AE083-F099-46F0-A542-28F3931BE9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8E628-1CD7-49FC-8E5D-C54B64A04446}" type="datetimeFigureOut">
              <a:rPr lang="ru-RU" smtClean="0"/>
              <a:pPr/>
              <a:t>18.04.2013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AE083-F099-46F0-A542-28F3931BE9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8E628-1CD7-49FC-8E5D-C54B64A04446}" type="datetimeFigureOut">
              <a:rPr lang="ru-RU" smtClean="0"/>
              <a:pPr/>
              <a:t>18.04.2013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AE083-F099-46F0-A542-28F3931BE9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8E628-1CD7-49FC-8E5D-C54B64A04446}" type="datetimeFigureOut">
              <a:rPr lang="ru-RU" smtClean="0"/>
              <a:pPr/>
              <a:t>18.04.2013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AE083-F099-46F0-A542-28F3931BE9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F8E628-1CD7-49FC-8E5D-C54B64A04446}" type="datetimeFigureOut">
              <a:rPr lang="ru-RU" smtClean="0"/>
              <a:pPr/>
              <a:t>18.04.2013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DAE083-F099-46F0-A542-28F3931BE97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user\Desktop\&#1084;&#1091;&#1079;.&#1082;%20&#1089;&#1077;&#1084;\Popcorn%20-%20V.%20Mescherin___'s%20Orchestra%20(1979).mp4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user\Desktop\&#1084;&#1091;&#1079;.&#1082;%20&#1089;&#1077;&#1084;\Gershon%20Kingsley%20plays%20Popcorn%202007.mp4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8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user\Desktop\&#1084;&#1091;&#1079;.&#1082;%20&#1089;&#1077;&#1084;\&#1050;&#1086;&#1084;&#1087;&#1100;&#1102;&#1090;&#1077;&#1088;&#1085;&#1072;&#1103;%20&#1084;&#1091;&#1079;&#1099;&#1082;&#1072;%20&#1085;&#1077;%20&#1087;&#1088;&#1080;&#1085;&#1086;&#1089;&#1080;&#1090;%20&#1091;&#1076;&#1086;&#1074;&#1086;&#1083;&#1100;&#1089;&#1090;&#1074;&#1080;&#1103;1.mp4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user\Desktop\&#1084;&#1091;&#1079;.&#1082;%20&#1089;&#1077;&#1084;\DJ%20Tech%20Tools%20-%20Midi%20Fighter%20Ableton%20Contest%20-%20by%20Riccardo%20Betti%20(a.k.a.%20Rick%20Fresco).mpg" TargetMode="Externa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eg"/><Relationship Id="rId7" Type="http://schemas.openxmlformats.org/officeDocument/2006/relationships/image" Target="../media/image36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user\Desktop\&#1084;&#1091;&#1079;.&#1082;%20&#1089;&#1077;&#1084;\&#1043;&#1080;&#1084;&#1085;%20&#1076;&#1077;&#1090;&#1089;&#1082;&#1086;&#1081;%20&#1085;&#1086;&#1074;&#1086;&#1081;%20&#1074;&#1086;&#1083;&#1085;&#1099;%20-%20&#1052;&#1091;&#1079;&#1099;&#1082;&#1072;%20(&#1084;&#1080;&#1085;&#1091;&#1089;)%20.mp3" TargetMode="External"/><Relationship Id="rId6" Type="http://schemas.openxmlformats.org/officeDocument/2006/relationships/image" Target="../media/image35.jpeg"/><Relationship Id="rId5" Type="http://schemas.openxmlformats.org/officeDocument/2006/relationships/image" Target="../media/image34.png"/><Relationship Id="rId4" Type="http://schemas.openxmlformats.org/officeDocument/2006/relationships/image" Target="../media/image3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user\Desktop\&#1084;&#1091;&#1079;.&#1082;%20&#1089;&#1077;&#1084;\&#1052;&#1091;&#1079;&#1099;&#1082;&#1072;%20&#1042;&#1089;&#1077;&#1083;&#1077;&#1085;&#1085;&#1086;&#1081;.mp4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800" b="1" i="1" dirty="0" smtClean="0">
                <a:solidFill>
                  <a:srgbClr val="FF0000"/>
                </a:solidFill>
              </a:rPr>
              <a:t>Компьютерной музыке</a:t>
            </a:r>
            <a:br>
              <a:rPr lang="ru-RU" sz="4800" b="1" i="1" dirty="0" smtClean="0">
                <a:solidFill>
                  <a:srgbClr val="FF0000"/>
                </a:solidFill>
              </a:rPr>
            </a:br>
            <a:r>
              <a:rPr lang="ru-RU" sz="4800" b="1" i="1" dirty="0" smtClean="0">
                <a:solidFill>
                  <a:srgbClr val="FF0000"/>
                </a:solidFill>
              </a:rPr>
              <a:t> быть или не быть? </a:t>
            </a:r>
            <a:endParaRPr lang="ru-RU" sz="4800" b="1" i="1" dirty="0">
              <a:solidFill>
                <a:srgbClr val="FF0000"/>
              </a:solidFill>
            </a:endParaRPr>
          </a:p>
        </p:txBody>
      </p:sp>
      <p:pic>
        <p:nvPicPr>
          <p:cNvPr id="2050" name="Picture 2" descr="C:\Users\user\Desktop\сем\фото к семинару\imagesCAO2TZ4B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60032" y="2708920"/>
            <a:ext cx="3779912" cy="2710126"/>
          </a:xfrm>
          <a:prstGeom prst="rect">
            <a:avLst/>
          </a:prstGeom>
          <a:noFill/>
        </p:spPr>
      </p:pic>
      <p:pic>
        <p:nvPicPr>
          <p:cNvPr id="2051" name="Picture 3" descr="C:\Users\user\Desktop\сем\фото к семинару\imagesCAQRAVHQ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2780928"/>
            <a:ext cx="3707904" cy="2777349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475656" y="5445224"/>
            <a:ext cx="568863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                        МБОУ «</a:t>
            </a:r>
            <a:r>
              <a:rPr lang="ru-RU" dirty="0" err="1" smtClean="0"/>
              <a:t>Чаганская</a:t>
            </a:r>
            <a:r>
              <a:rPr lang="ru-RU" dirty="0" smtClean="0"/>
              <a:t> СОШ»</a:t>
            </a:r>
          </a:p>
          <a:p>
            <a:r>
              <a:rPr lang="ru-RU" dirty="0" smtClean="0"/>
              <a:t>Районный семинар по информатике +музыка</a:t>
            </a:r>
          </a:p>
          <a:p>
            <a:r>
              <a:rPr lang="ru-RU" dirty="0" smtClean="0"/>
              <a:t>                        учителя первой категории </a:t>
            </a:r>
          </a:p>
          <a:p>
            <a:r>
              <a:rPr lang="ru-RU" dirty="0" err="1" smtClean="0"/>
              <a:t>Ралкина</a:t>
            </a:r>
            <a:r>
              <a:rPr lang="ru-RU" dirty="0" smtClean="0"/>
              <a:t> С.П. ( информатика),  </a:t>
            </a:r>
            <a:r>
              <a:rPr lang="ru-RU" dirty="0" err="1" smtClean="0"/>
              <a:t>Поплутина</a:t>
            </a:r>
            <a:r>
              <a:rPr lang="ru-RU" dirty="0" smtClean="0"/>
              <a:t> Н.Р. (музыка)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65104" y="5805264"/>
            <a:ext cx="4978896" cy="652934"/>
          </a:xfrm>
        </p:spPr>
        <p:txBody>
          <a:bodyPr>
            <a:normAutofit fontScale="90000"/>
          </a:bodyPr>
          <a:lstStyle/>
          <a:p>
            <a:r>
              <a:rPr lang="ru-RU" b="1" dirty="0" err="1" smtClean="0">
                <a:solidFill>
                  <a:schemeClr val="tx2">
                    <a:lumMod val="75000"/>
                  </a:schemeClr>
                </a:solidFill>
              </a:rPr>
              <a:t>Ди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tx2">
                    <a:lumMod val="75000"/>
                  </a:schemeClr>
                </a:solidFill>
              </a:rPr>
              <a:t>Джей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 Фонарь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6146" name="Picture 2" descr="C:\Users\user\Desktop\сем\картинки к семинару\default4.jpe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436561" cy="4464497"/>
          </a:xfrm>
          <a:prstGeom prst="rect">
            <a:avLst/>
          </a:prstGeom>
          <a:noFill/>
        </p:spPr>
      </p:pic>
      <p:pic>
        <p:nvPicPr>
          <p:cNvPr id="5122" name="Picture 2" descr="C:\Users\user\Desktop\сем\фото к семинару\ди джей фонарь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0331" y="1196752"/>
            <a:ext cx="4004117" cy="46085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800" b="1" dirty="0" smtClean="0">
                <a:solidFill>
                  <a:schemeClr val="accent1">
                    <a:lumMod val="75000"/>
                  </a:schemeClr>
                </a:solidFill>
              </a:rPr>
              <a:t>Гершон  </a:t>
            </a:r>
            <a:r>
              <a:rPr lang="ru-RU" sz="4800" b="1" dirty="0" err="1" smtClean="0">
                <a:solidFill>
                  <a:schemeClr val="accent1">
                    <a:lumMod val="75000"/>
                  </a:schemeClr>
                </a:solidFill>
              </a:rPr>
              <a:t>Кингсли</a:t>
            </a:r>
            <a:r>
              <a:rPr lang="ru-RU" sz="4800" b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4800" b="1" dirty="0" smtClean="0">
                <a:solidFill>
                  <a:schemeClr val="accent1">
                    <a:lumMod val="75000"/>
                  </a:schemeClr>
                </a:solidFill>
              </a:rPr>
            </a:br>
            <a:endParaRPr lang="ru-RU" sz="4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</p:txBody>
      </p:sp>
      <p:pic>
        <p:nvPicPr>
          <p:cNvPr id="2050" name="Picture 2" descr="C:\Users\user\Desktop\сем\фото к семинару\кингсли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1196752"/>
            <a:ext cx="4361060" cy="51310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332656"/>
            <a:ext cx="7956376" cy="652534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800" b="1" dirty="0" smtClean="0">
                <a:solidFill>
                  <a:schemeClr val="accent1">
                    <a:lumMod val="75000"/>
                  </a:schemeClr>
                </a:solidFill>
              </a:rPr>
              <a:t>Вячеслав  Мещерин</a:t>
            </a:r>
            <a:endParaRPr lang="ru-RU" sz="4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3074" name="Picture 2" descr="C:\Users\user\Desktop\сем\фото к семинару\мещерин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1340768"/>
            <a:ext cx="6984649" cy="50131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opcorn - V. Mescherin___'s Orchestra (1979).mp4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323528" y="260648"/>
            <a:ext cx="8244408" cy="618330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54986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Gershon Kingsley plays Popcorn 2007.mp4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395536" y="260648"/>
            <a:ext cx="8460432" cy="63453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82695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170" name="Picture 2" descr="C:\Users\user\Desktop\сем\картинки к семинару\images.jpeg3.jpe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902854" cy="3672408"/>
          </a:xfrm>
          <a:prstGeom prst="rect">
            <a:avLst/>
          </a:prstGeom>
          <a:noFill/>
        </p:spPr>
      </p:pic>
      <p:sp>
        <p:nvSpPr>
          <p:cNvPr id="18434" name="AutoShape 2" descr="data:image/jpeg;base64,/9j/4AAQSkZJRgABAQAAAQABAAD/2wCEAAkGBhQQEBQUEBQUFBUVFBUUFBUUFRYXFRUVFhAVFBQVFRUXGyYeFxkkGRQUHy8gIycpLCwsFR4xNTAqNSYrLCkBCQoKDgwOGg8PGiwlHB0sKSkpKSksLCkpLCwtKSkpKSkpKSksKSwpKSkpLCkpLSkpKSkpLCwsKSkpLCwsKSwpLP/AABEIALcBEwMBIgACEQEDEQH/xAAcAAABBQEBAQAAAAAAAAAAAAADAAIEBQYHAQj/xABDEAACAQIDBQUFBAkCBQUAAAABAgADEQQSIQUGMUFREyJhcYEyQpGhsVLB0eEHFCMzU2JygvAVoiRDY5KyFkRzwvH/xAAZAQADAQEBAAAAAAAAAAAAAAAAAQIDBAX/xAAoEQACAgICAgEDBAMAAAAAAAAAAQIRAyESMQRBURMiMnGRsfAjYaH/2gAMAwEAAhEDEQA/AK9YVYNYVZ5J2hFhlglhViGEWFWDWFWSUEWEWDWFWADxCCMWPEQBFjxI+IxS0lLVGCqOZma2pv5TVWFLMWt3TYWv4g62lRi30JtI2AjhOUf+tcUWzCpzvlsMuvK3STKH6QMUG1FNvArbTwsRNPoyJ5o6aI6VOwd4ExSnKCrD2lP1B5iW0zeixT2IT0RAeRT2KADZ4RHGeGADI0iPMaYADMYYQxjQGCIjGhDBtEIGwgmhWg2jAC0G0K0E0ABNBNDNBPKRIIxRRRiALCrBLCrGAVYVIJYVZJQVYVYJYVZIwqwiwSwqwAIsIsGs9q1giszGwUFifAC5iGYff7aWeotJTpTGZ/6joB6D6zL1cExXQGw1vLGnRbEOzMSS73J8Pumvw2zEKhRbQWt5zsi+Koz48mc0CnhJtHBsbG3HgePnr1nRF3HomzZiLdBLHDbr4Y3GY68Rw9ZUsgLCYfZQq0hmpGzjrzHSa7d7fAV3FKqMlTkfdbw14Hwjtp7r5ab5W4WKHnzzA9ZkNo4S1QMAQLg3HI2Go9Zg0pFNcTqgilXu5tY4mjmcAMGKm17G1rHXqDLWY0M8ins8gAjGmOnhgA0xpjjGmIYwxhjzGGAA2g2hTBtAATQbQrQTQECaCae4wkIxXiFJHoIfC0kfCdqt/bABuSCLd69+d5ai2myXJJ0QmgmhWgmiGwRinsUokjrCLBLCrAAqwqmCWFWIoKphVMCohlkjCrCrBLCLEAUQG1KWehVU80b/AMSRDrPMQwyNfofpBDMJu5SBLXNlB1Pl4y/w+0KJuKLKSupAOvH5yp2HgVdWQ6gk3142PO3LSXdXZq0lzKoFyLhRq1tbE8TwnXaCKdaNPQQdiD1F5RYfea1Yo1Jso1LWuLHhwEuMHjlZAArezfh3T4X4g+cLs+mrk5SRrqL2kp/JrxYTEUhUTT2SPhMLXGVnR/dJGvmLH4fSdIq08qzEbyYANiBa4zgcBc3B4256SemTKLfRM3OFqTi1rMPjlF5oJXbBwgpUQAb3Zmva3E8xyljMmQ01piintp5JA8nhnsRgAwxpjzGmADCIwx5jGgAMxjT2rWA4kCQq21aa+98IASGkXF4gU0Z24KCT5CRn24vIEyPisb2qMpGjAg+saRLZldqfpCzKy0qZAItmY6/ARuyN+MclIUsNTBQZiR2RqAlha5voNOksKWxqFLXKgtzP5x+F3op08wNVVFjawHGdkZRS+xHPJN/kyDh8fj+7nWwB1JVQSOhmjqYlQNSJnMXvZRP/ADGbyvHDaCsLi8znb9UXDXsuDtFOsUpv1gRTOiy6WEWCUwiwGGWFSBUwqmSMMsKsCphVMkYZYVYFYVTEAURmKF1I8I9TGYg90xDMtsFClZ06Pp5Gxl3tHEsXCKLk6AHhw1lcO5Wv109b6TRYmqtNO0Yd/LYaa3OlvWb8tGkXSF/rC4ankd6K1DoRUcILEcrnhx4SJgNuI1c9mRfQOqsGGvBgy6ESBszCB6jOwZ2fiWygKLcAdTaX+zd2adEFkAzkgludhwXy1M0pUUk1tl2xuNZWtgwzh7arwPyKmTa1ayyLh6TAEFibsTbwPL6zKQ1JLsdh6eUW8T8L6fKFngnszMpPk7FPJ7PIiRGeGV+M2yiGy95vDgPMypxG06j88o6L+MAL+tiVX2mA85X1tvUxwu3lKRl5nXz1jGIgBOxG8je6oHnK2rtio3Fj6aRlQCAJ10EYgpqk8bnzjHrARZCedoJsACbsb+srRLA1cfyUCPw+z6tW93IB4WFvzkmlTVOAElpjbcI7+BGYp7g1WP7Vy5v9vT8ZWU931p18jAGzFbceom9p4zxlAmDartFUT2nqhV82t+M2hlk9GcopE5d0cMB3lB8haHrbPpcAg6SZWpFCVbipKnzBsfpAMp6GZOTZVIrzsun9n5mKTezPSewthQFTCKYBWhFMCiQphVMjqYVTExkhTCqYBTCqZJRIUwqwCmFUyQDAwVY3EbWrhQSTYDiYHD40PqoOUe8dL9bDpHQ0guAwioTVqeNvD85ndpb0LUrkKCAugvwueOsLvHvDm/ZLobWJHBQeAJ5E8JXbB2Nmd19/KDZuDLc9eYJ+c3xw1bNVB8efpGl2VtZVXhr0ImgpbVuugt/nISgwOwbGwzJ4fkZf4HZfZnvG8GLkg9CkW776AagfeZS199MMgBz5ieS6nXrbh+c0eNpXpMuveBXTjqLaeM56+5S0DZSKnAKKgNuPBspvw5/KNRi9MFT2zW7P25Srgmm40tcHQi/IycGvOS1K9ShVPZjI6sScuuh1sL8gOXMSbtHfPGgr2aU6SEA51pE57jU5jdR5CH0b6NcuDjFSXTOnRtVLgi9rgi4lbu1tB6+FpVKtszA3y8DZyAfgBLO852qdHOUVXYTj2Cp87gyJU2RX+yPRhNPeeRAZF9jV/s/7l/GBbYVf7H+5fxmyMaYCMcN36/2R/wBwjhu7X/kH9x/CawxhMLCjMDdur9pPn+E9XdpiLmoBfop/GaFm0PjoPvjQdI7FRQjdrrUPoo/GEXYKDizn1H4S3aBqNYa6RWwpEFdmUxy+JMz9Op2W1qDqPZr0jYf1LcSy2jvEqXFPvHr7o9efpKfZSvUxAcD2TmLEc5tjtbZnOnpGv2pVDVqrDQGo5+LkyCxhHME0z7LGXinhijEVymEUwIMIplAHUwyGR1MMhiAkIYZTI6GGQyWMkKZ5XxS01zMbDh5nkAOZg2rBVLMbAC5PQTL4rFtinuLjUrSHQe+7eNtI4xstL2Tnqti3AYZUU3txNx9o8L2+El7Xx4pJZbXOgHnAuy4ajYf/AKZCoYhXALWzZhxtp3vGWlb/ANHThxqbd9UQtjUBU7QVFDZgL5rnmelo7A7VrYDEhQwemBmSnUBJIsQUV+I0LWvpNjuZToVM/aZQQBre1+83TnKnfzZ9I1sqFQwpKUYNwYM1uJ5zruieMZ5XCPx/UbHdje7CY2yqclT+FUsG/tPBvSaR8Ap6j/PGcFp7HJFOteysSHt/y6g4qTyBFiD0PhOnbl72NnGHrNnB/dVCe8wHuNfieh5xppumc+bBxXLE9Gw/UFIsSflMvvvtGlgkARQatQGxJuQo4kD/ADnNle2vKcl3k/4vEPUz2y3CG/dWmt71CPO9vyhKKitIXhx+rk+96Rk8bhWzdoGJLHW/EMTYAdTx/wAEttkYx8OGelUNu0QlXuVZaiM1jl04j0gv9IfMgqXQaBFI1sy6Ow5E3B+EO+xHyVFp8AlNgWuL9nfNY9QHEydNUey44+UW3ptfszb7I2sldLroRxXp4gjiLydMPurRajVGfRQlS5vpYANr8TNsGuLicso0cPlYliyUuj288JivGkyDmETGmImNMQHhMFVewhCZExVS3HlrADwNc+Q/z756Xte+gtzlLi94UpKTxPU6AdPOVS1cRjD3QVT7TCy+i85ag2Q5JFxtDeFE0XvHry/OUlStWxJ4G3LTT0EuMFu1Tp6uTUbqeHoJY5QOAtK+2JNN9lHhN3wurm5+fx5eksUpBBZQAPCHaCaS5NlJJA3gmhHgWMAGzyeExRiK0GEUwIMIplgSFMKpkdDDKYgJCGGUyLnsI2pQerTbIQBzv05iKikrZVbX2l257Ombr4H2j+En4DCimLjiAAPIfncyHhdj5KjNoba6cPORdp7SIPcax+p5y+9I61DnJQgN2jnrnKAbE2FvrIaVjTqFbg2cchrqJrdzirCtWey5KbBR7udl1IPKy30/mmNx/erubgXe/H1m8UuJ2xf0szx1pIv9i1GUuUtwPIcn/OVO8G1WqVQWtfIBew5Ey43Pwud3UsvBuf8AMkjb5bu9k1MqVsQ3BuhH4yrMU/8APcYkbZ2NYNa96dQIlVRpqVASoPG9o+jWalUyqbMr91ueYHTXodPlKQ0iq+0OF+P2W/KXNal2lOlVLoSykMwNzdTYXHW0JfJt48orK8bj+X8nTtq72g7M7RfbqKFAHJz3SPQg+gmO3dwRrsS37tCA9jpUcWsg6KuhPU26SgbFFwUFSy5i63BsDkVS3qdB53m53Z2UUw4CkaubWI5EL/8AWNs43jWGEkl2/wCozW2NqFsY+rC1W2pv7JA5/wBIj8Htd1NVSQVFBmN7+0wTXTwP1lZjaT/rFRiD7dQ39WtG0mObEacKQX/xH3SF7O7yYwrGqa/Etae1b0qg0uyMoIbgWyD5gEes0+7G0TUohWN2QLfxVlup+q/2zF7DwJrBwASVVnsPNF18r39Jd7CrGk120y90j/pueJ65Xym/RmmU46J8yMXF8d8WbAmeEzy88JnKeSImeEzwmNJgADHYwUkzN5AdSeAEgbewQGVFqrVrk3qKutCgLXsWH7x/AfLnTb84g5qSctW8zylpgsCaIKEWKnKfPif88ZvGox5NbMpXJ0AwW71NWzVP2j9W4D+leAlvccBBCOEylNy7LUUhMYNjPa1YKLsQB1JsPnKvFbcRRcXYddFX0ZrA+l4Ri5dA5Jdk5jBMZl8TvzlawpAj/wCQ/ctpe4DaAr0w6i1+Xj585cscoq2iFOL6DOYFzCMYJjJRTBkz2NJilCKtTCqYBWhFMsQdTCq0jqYPHYjJTJuBwFz56/K8VWxhRVztbkTLPZGLCFkfTj8/yMxGI3nVP3QLEE68Ft5/CV2N3kr1TqwT+gWPx4zoWJk/VjE6hs0KL3IAvY3PpMftilSXEMmdFsRlbMCmU8M3TneY6pUZvaZm8yTGil4SoePx9m2Pz3jdxj+5uN5Nu0KeFWjhKoLZgGK3sRY5iT4m0y5xgLXuOX0EhKkNT0m3BdHOvLmpcvZq92dv0aNUs72Bze6Txt4eEm727x0MQKfZVFJUtfS3EL1HhMlSr294x7Yi/O/pE8aNY+fkjNTpaLGjikIsWU91xxHMG0YiWwwKA37Q8OmQSpqC/ED4CMFPpceRIhw1RcvPlKSk4q0ayrs5qbU6ZWxyKcwGrZ3U6+VrTcYBDTw635LnN9NSMx8jecopbVrKQe1Y5bWzd4ADlr5CbCl+kqvVotRqUKVQlMmdCVbha+VtL26TPgzR+bCUYxr9SowuLN2Nzr482I5fGSqeM7uJY2OZlQXX+ck/SH2Nhlqlv2bLlylgykW10jaeBX9XAuQalRqmhvooyjj43kVSZ6UvJxZ88FH07/4XW4mPRHcsAL08th7wZrkW8gJX7erNTqkoLLe9uOZDxBPMW4+ZkPH0/wBUFGoD7buuv2VVFJ+J+UtNo1FeldiGZOnBgep8/rCtCWWMc7l2pF7u/js9MqTcpoD9qmdaZ8dND4iWl5z/AHe20wxVJApsxKqRwyEkkHrYi/xm9JnJkjTPPzQUZtI9JjSYiYOpUsCTy1mZkYzfet/xFHwDX87XH0mz2v8Av3PWzf8Acin75z7b1TtKisft/XT75oN6t5OwegFyM1SlSYqSb27JQLdLm+vhOni3BJGTdStllVrqilnIVRxJNgPWZbau/wAo7uHF/wCdhp/avPzNpmd4sViajA4iwW5yorKVXxKg3Hm0hYXZj1CBTUux5KLzTH46W5GU8rekWNXeB3OZiSeRbUjyHBfQQTY53N/m2pl1sj9G2KrEdoBSXqxu3oonRNgfo2w1Cxcdq3WpqL+C8B851JfBhZy3A7vVsR+7R38QLL8ZOr7iV6YBqEpc8QGIB8+s7vh8KqiwAA8oSth1dSGAIIsQeBjoVnCtnYqvSbsn/agEAEk3AIJF2ItYgGwJv3T0l25kveXdupg67VVIOHYXJY/uyLd1uqnTXwHAgE5TaO91NGtTXPrr3hYa2sGGjHxGn0HLlxNv7UdEJ0tl5eKVlLeCgyg9oq35NoR5iKYcH8GnJAQYTPbjABpXbxVyKNh7zAffLSt0DdKy4r4jJhkqG1mxDlmuL9mtGyoBx1YsfQTH7U2i9c3c2X3V6eY5mAr51bIt7aG3jaFXCD3ySegnWoJbOdybIekQJ5fKWdDZ5c2RL+lzLjCbpVX9qyDxOvwEuyTLik3Qx4wzToGE3HT33Y+QAlvQ3Oww4oT5sY9k2jlYwrQiYNp16lulhv4S/E/jJlLdTDfwUjphyRxtcCY8bPadrp7p4b+CkMu6GF/hL84qYWjhp2e/SL/TqnJDO7puZhv4dvUyTT3SoDgpiphaOD0dh124UmPwl7Q3KxK0Hr9mihFzG7jMbdFE6xX3VpE8LaHgPGLZ+6wUEdo5HQ2I+BiabHaOa7r4LFJWcu9SgThXxKFbEOKQLqCD7t1GkzYx5qs1RHKOxLEe4WJubr7uvSdeOAZcewbvKuArBQBawY2t85g9t7ohmzUNKg91u6W8Ohi/Uak07RndsbYOIp0abghqfaX1uGLkG6/DhJ2Ix9qCqugZFzMeJ4Gw6DQ687Ssx2z2U2dSjcwRz/zmI/8AWmq0xTqcaQ7vK45X69PSS18Hfg8hWlNW+7JmzsbqmW6vTuEN7A3a5v8AOb7Ye1e3pXPtKcreY52nLsCSX6EEEnoB980+ztqKhHZnUcdT149Jz5YWjtyqM9rt9m6JlXt/GdnSPVtPTn90r8ZvOAOQ6mYfeTelsQcqkhBxPNvwEwx4pTZwzkoLZZPtBKilVuWUh2bl7aiw68YTfNC9XBFBdmw9JRa18ysVHGUW7XeeqP8AoOR/blP3TebB2Ktd6FVif2SnL0Bzk38+gneo8WkjjlLkrZSbN3VC9zHIyXawqfw2vwYcCDe1zwsJ0XZG71PDramoHU8S3iTzHyhNpYem1FwRfuknmTpc3nJm2jUDBlqOCApVsxuBYWF/DhNeJnZ26ilpMpNOf7o7/wCZlpYsgE6JV4AnkH5A+PDynQ0IhQElHhAYGnDqIACxeGWqjI4DKwIZSLggjUEThH6Qv0fNgHNWiC2HY+ZpE+638vQ+h8e/ZYDGYNaqMlRQysCGBFwQRqCIwPlK0U6xtH9Ceaq5o1glMm6qyliotwvfUXv6RQAy4Mh7Yo50XwdT90kgz0jMVXq6j/dc/IThj2jql0UeKTI7ZrXHTw5SdsTZwYZqmpOtpUYrFFsS44hmsPOa3A0soA8J19Mw9FvgqQUWAA8pY0pAoGTKbRpkNE6kZLpGQKbSVSaOyaLClJlKQKTSbSMdgTackpItIyVTgBISFEEkKIACqnX0++S9la/GQa7cfL75ZbDS6MYAVu0aAbaJAH/t0v61W/CRttbrCopy8f8AOB5SWWzbTqeFCl82cy5MQzim28GaZ7LFi6+5U5r01mTx2AaiSNDcd09QNbeE7zvZu+uKoMthmscp8ZwXa2IKYVQ3tqygdbhiD8ryXEuMqdkXtLI5GhIH0gsBXyqfPWWH/p+qUV0IKsoboRcXmdx7FGKcCDZrH5TKNT0jtlk4qw20tqmp3Qe7z/m/KV4E8US93e3ebEuNO7z8fynQkoqkcMpOTtkrczZrs9R7d3sKw870z+E3+6FYfq4A4gm/x0hNmbMWkAijirD4owlfudU7rDp+Uzf5Ia/Fmod+s5RtPAmhWek3um6H7VMm6/h6TqbGZ7enYf6ymZNKqeyftDmpmpmYTjOj/o83sNQfq1Y3dRemx4sg4qfEfTynMy5BIIsQbMDxBh8FjjSqJUQ2ZGDD0Oo9RcesBn0HTrSTTrSiw+PDKGHAgEeovCVNogSbAve3EiY/bKUhdmAvw6nyHOY7bG95UEUtT1PAfjM2ceXJqVnsObMfkB9whYG5ffHXRNOV21+kUwg3uojRMPVdRwfhm8bRRcmFGcDRLVs4/lV2+CED5mU+2q5uqDzP3SDh8U9IkobXUqb66HzmOPH7N5z9GiOBQsjkd5ba9dOcs8KZhWxT2sWa3mZsdkt3Fv8AZH0mii49kuV9F5SaSUeQabw6PAllhTeS6TytpvJdJ4yS0ovJ1FpV0Wk+g0YFnRMlIZDoyUhjESkMLmkZXg6+JsIxEqnRzlyTYAC/zkHDb/4PC2pVKvfJuQqk5R/MRoJVbT3gFHDVm5nT/bczh9PFl3Z2OrEkxDOz7N36pttOuVVnFQKtLLzyDixPAasfSbrZ+0BWUm1ipsw420uDfmCJxb9GWGz1qrn3ECjzYm/yWdQ2LUy17fbQ/FTp8miumM0NTgZ8z7SwFTF46rTAypTrVATyFnIJPU9BPphuBnKdpUAKtTKAP2jE2FtSxJPnM8+RwWjTFDk9me29tIYTDdz2rCnT87cfQC85re/HXxPWaj9IDntaS8ghPqzEH5KJntn4Q1XCj1PQdYvHjUL9seV3KvgsNgbEbEOAB3b6nr4TrGytmLQphVHnKvd7Zy0UAA5S9xx7GgarsuUUzVtc5ioqilppa+cgcfHhrOgwCUCO0XzHz0mY3W7tWqvRmHwMtdm7Rzut8qDIKwcupQoMUMObMOJFQgaXBuCCQQYzZO79Wnja98tjWrjidAlJKpJsLWy1aZFr3zeczkto0XTLJmgXMnVsARl1UZ8mXU+/w5cufS8DW2c6glsos7U9TbVQST0tYHXnyvKIMvvBu2mI7ynJU+1ybwYffMmNm1cPUBq0C4BFiLstwQQe6QbeE6ZiMCUzZjYqbHz7mUDwOf4K0emCLAXyrewGY2vmHd48bxSnGP5OhpP0RsBtwVKYPBho69D4eB/GQtobeVWAc6cx9AZB2hs0U2SqtVGpuVB7OoNc7FVCuARmzIw4WGU30BlTvJurVTCfrLOpYVGWogNhTCstM8dS2c2NtNDa8y+tDq+9FcWR9q7yBn7gzHkBwEjYesrMHxB7Qjgl+4PPrK3C7HqPSFRWQKRXbUte1BFepey8crrbreT8JuniHyZsqZ2VFDEglmClVOh1IcHS40NyCCI3lhHtgotl2u+RXQOFA0CrYAeAAimcq0ihsACLCxW9tQDzAPPmIpXJD4lbVbPVc9Db4aRrJFFLXRLA1EmuwYsAPARRQYIsUaGR4opmUyVTeTKLTyKMksKDSxw5nkUoRZ0GklWiijEetUlXtLEWEUUAMJvbiyMO/wDnE2nPaTWEUUIgzp36JBeliD/Og+Cn8Z0LBaYil5sPih/CKKR7GaQmcu2z+/q/1t9Yopl5S+1G2DtnNt69odpTtUQBxUIRl+wBdgfEHL8dOc93awwQ68TlJ9RcCexTXGqiqIntmn2ht0YWkGIzEmyjhra+p6Sj2hv5WrJlNOjl7JqI0c91q6176vYtnVeItbS0UU1RmKhvrnas2JFEE0HSkoWtZnfaFDFMpKuSAClQjUAFlHs6DYneOouOqJZCO07W5DXJrYVaJBIbgERQALWtziikTKRd/wCskqisqkJky3zaFf7uel+RsIGpt1xbMFOUggkNwFLs7aH7JOvG+t7xRRknOd4993rVi9OysoZdAbXsFzWJ45R8zK/Z29GbFYepisgFF0z1crl2VBlUMASCbWF1UE6XJ4xRRTxxmqZSdAsPtSoUKnJ2VlC07NkGR2dWXvZr3d9SbkOQeVrzZ29XaipSxdnDI4YDNep2lY1S3EolQMxIbLw0iikSw46uutgpNsiYbaNVabU0Wmqt291XtAv/ABCqrADPayqihenjHVtvvSqU6zrTaqhUggMO0ZQLGp3rX0Hs5b8TcxRTJYoN7RpyZR/tX7wJAPAAiw8Bc3iiilPI1pE0f//Z"/>
          <p:cNvSpPr>
            <a:spLocks noChangeAspect="1" noChangeArrowheads="1"/>
          </p:cNvSpPr>
          <p:nvPr/>
        </p:nvSpPr>
        <p:spPr bwMode="auto">
          <a:xfrm>
            <a:off x="6350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8435" name="Picture 3" descr="C:\Users\user\Desktop\сем\фото к семинару\images[5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4050028"/>
            <a:ext cx="3923928" cy="2615952"/>
          </a:xfrm>
          <a:prstGeom prst="rect">
            <a:avLst/>
          </a:prstGeom>
          <a:noFill/>
        </p:spPr>
      </p:pic>
      <p:pic>
        <p:nvPicPr>
          <p:cNvPr id="18436" name="Picture 4" descr="C:\Users\user\Desktop\сем\фото к семинару\images[1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83560" y="1556792"/>
            <a:ext cx="3960440" cy="39604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8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Компьютерная музыка не приносит удовольствия1.mp4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0" y="0"/>
            <a:ext cx="8796469" cy="659735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59763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DJ Tech Tools - Midi Fighter Ableton Contest - by Riccardo Betti (a.k.a. Rick Fresco).mpg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251520" y="0"/>
            <a:ext cx="8892480" cy="66693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22619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194" name="Picture 2" descr="C:\Users\user\Desktop\сем\картинки к семинару\images.jpe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539552" y="332656"/>
            <a:ext cx="8208912" cy="61926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4338" name="Picture 2" descr="C:\Users\user\Desktop\сем\фото к семинару\images[3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3573016"/>
            <a:ext cx="4427984" cy="2946622"/>
          </a:xfrm>
          <a:prstGeom prst="rect">
            <a:avLst/>
          </a:prstGeom>
          <a:noFill/>
        </p:spPr>
      </p:pic>
      <p:pic>
        <p:nvPicPr>
          <p:cNvPr id="1026" name="Picture 2" descr="C:\Users\user\Desktop\сем\фото к семинару\001570_698105[1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99992" y="260648"/>
            <a:ext cx="4427984" cy="3009745"/>
          </a:xfrm>
          <a:prstGeom prst="rect">
            <a:avLst/>
          </a:prstGeom>
          <a:noFill/>
        </p:spPr>
      </p:pic>
      <p:pic>
        <p:nvPicPr>
          <p:cNvPr id="8" name="Гимн детской новой волны - Музыка (минус) 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 cstate="print"/>
          <a:stretch>
            <a:fillRect/>
          </a:stretch>
        </p:blipFill>
        <p:spPr>
          <a:xfrm>
            <a:off x="6012160" y="5949280"/>
            <a:ext cx="304800" cy="304800"/>
          </a:xfrm>
          <a:prstGeom prst="rect">
            <a:avLst/>
          </a:prstGeom>
        </p:spPr>
      </p:pic>
      <p:pic>
        <p:nvPicPr>
          <p:cNvPr id="3" name="Picture 2" descr="C:\Users\user\Desktop\сем\фото к семинару\images[2]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95536" y="332656"/>
            <a:ext cx="3779912" cy="2808312"/>
          </a:xfrm>
          <a:prstGeom prst="rect">
            <a:avLst/>
          </a:prstGeom>
          <a:noFill/>
        </p:spPr>
      </p:pic>
      <p:pic>
        <p:nvPicPr>
          <p:cNvPr id="4" name="Picture 3" descr="C:\Users\user\Desktop\сем\фото к семинару\images[4].jpg"/>
          <p:cNvPicPr>
            <a:picLocks noGrp="1" noChangeAspect="1" noChangeArrowheads="1"/>
          </p:cNvPicPr>
          <p:nvPr>
            <p:ph idx="1"/>
          </p:nvPr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724128" y="3611738"/>
            <a:ext cx="2160240" cy="291360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4" dur="1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numSld="2">
                <p:cTn id="25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Музыка Вселенной.mp4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467544" y="260648"/>
            <a:ext cx="8352928" cy="61206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78793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WordArt 2"/>
          <p:cNvSpPr>
            <a:spLocks noChangeArrowheads="1" noChangeShapeType="1" noTextEdit="1"/>
          </p:cNvSpPr>
          <p:nvPr/>
        </p:nvSpPr>
        <p:spPr bwMode="auto">
          <a:xfrm rot="21086424">
            <a:off x="465428" y="1055908"/>
            <a:ext cx="8243004" cy="2856334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 rtl="0"/>
            <a:r>
              <a:rPr lang="ru-RU" sz="6000" b="1" kern="10" spc="0" dirty="0" smtClean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>Благодарим  Вас </a:t>
            </a:r>
          </a:p>
          <a:p>
            <a:pPr algn="ctr" rtl="0"/>
            <a:r>
              <a:rPr lang="ru-RU" sz="6000" b="1" kern="10" spc="0" dirty="0" smtClean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>за внимание!</a:t>
            </a:r>
            <a:endParaRPr lang="ru-RU" sz="6000" b="1" kern="10" spc="0" dirty="0">
              <a:ln w="9525">
                <a:solidFill>
                  <a:srgbClr val="CC99FF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9999FF">
                    <a:alpha val="80000"/>
                  </a:srgbClr>
                </a:outerShdw>
              </a:effectLst>
              <a:latin typeface="Impac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user\Desktop\сем\картинки к семинару\images.jpeg2.jpe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user\Desktop\сем\картинки к семинару\default.jpe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332656"/>
            <a:ext cx="3917236" cy="2664296"/>
          </a:xfrm>
          <a:prstGeom prst="rect">
            <a:avLst/>
          </a:prstGeom>
          <a:noFill/>
        </p:spPr>
      </p:pic>
      <p:pic>
        <p:nvPicPr>
          <p:cNvPr id="2051" name="Picture 3" descr="C:\Users\user\Desktop\сем\картинки к семинару\images.jpeg4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6056" y="332656"/>
            <a:ext cx="3672408" cy="3170145"/>
          </a:xfrm>
          <a:prstGeom prst="rect">
            <a:avLst/>
          </a:prstGeom>
          <a:noFill/>
        </p:spPr>
      </p:pic>
      <p:pic>
        <p:nvPicPr>
          <p:cNvPr id="2052" name="Picture 4" descr="C:\Users\user\Desktop\сем\картинки к семинару\images.jpeg5.jpe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3528" y="3573015"/>
            <a:ext cx="4176464" cy="2866503"/>
          </a:xfrm>
          <a:prstGeom prst="rect">
            <a:avLst/>
          </a:prstGeom>
          <a:noFill/>
        </p:spPr>
      </p:pic>
      <p:pic>
        <p:nvPicPr>
          <p:cNvPr id="2053" name="Picture 5" descr="C:\Users\user\Desktop\сем\картинки к семинару\images7.jpe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16016" y="3933056"/>
            <a:ext cx="3779912" cy="259433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183880" cy="1051560"/>
          </a:xfrm>
        </p:spPr>
        <p:txBody>
          <a:bodyPr>
            <a:noAutofit/>
          </a:bodyPr>
          <a:lstStyle/>
          <a:p>
            <a:r>
              <a:rPr lang="ru-RU" sz="4800" b="1" dirty="0" smtClean="0">
                <a:solidFill>
                  <a:schemeClr val="tx2"/>
                </a:solidFill>
              </a:rPr>
              <a:t>Герман Людвиг Фердинанд </a:t>
            </a:r>
            <a:br>
              <a:rPr lang="ru-RU" sz="4800" b="1" dirty="0" smtClean="0">
                <a:solidFill>
                  <a:schemeClr val="tx2"/>
                </a:solidFill>
              </a:rPr>
            </a:br>
            <a:r>
              <a:rPr lang="ru-RU" sz="4800" b="1" dirty="0" smtClean="0">
                <a:solidFill>
                  <a:schemeClr val="tx2"/>
                </a:solidFill>
              </a:rPr>
              <a:t>фон Гельмгольц </a:t>
            </a:r>
            <a:endParaRPr lang="ru-RU" sz="4800" b="1" dirty="0">
              <a:solidFill>
                <a:schemeClr val="tx2"/>
              </a:solidFill>
            </a:endParaRPr>
          </a:p>
        </p:txBody>
      </p:sp>
      <p:pic>
        <p:nvPicPr>
          <p:cNvPr id="3074" name="Picture 2" descr="E:\default.jpe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79912" y="1772816"/>
            <a:ext cx="2088232" cy="2857581"/>
          </a:xfrm>
          <a:prstGeom prst="rect">
            <a:avLst/>
          </a:prstGeom>
          <a:noFill/>
        </p:spPr>
      </p:pic>
      <p:pic>
        <p:nvPicPr>
          <p:cNvPr id="3075" name="Picture 3" descr="E:\default1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86133" y="3638740"/>
            <a:ext cx="2957867" cy="3219260"/>
          </a:xfrm>
          <a:prstGeom prst="rect">
            <a:avLst/>
          </a:prstGeom>
          <a:noFill/>
        </p:spPr>
      </p:pic>
      <p:pic>
        <p:nvPicPr>
          <p:cNvPr id="6146" name="Picture 2" descr="C:\Users\user\Desktop\сем\фото к семинару\резонаторы гельмгольца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3789040"/>
            <a:ext cx="3668329" cy="2708920"/>
          </a:xfrm>
          <a:prstGeom prst="rect">
            <a:avLst/>
          </a:prstGeom>
          <a:noFill/>
        </p:spPr>
      </p:pic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3131840" y="5780782"/>
            <a:ext cx="3384376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200" b="1" dirty="0" smtClean="0">
                <a:solidFill>
                  <a:srgbClr val="17365D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р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17365D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езонаторы         Гельмгольца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66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662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 smtClean="0">
                <a:solidFill>
                  <a:schemeClr val="tx2"/>
                </a:solidFill>
              </a:rPr>
              <a:t>Ферруччо</a:t>
            </a:r>
            <a:r>
              <a:rPr lang="ru-RU" b="1" dirty="0" smtClean="0">
                <a:solidFill>
                  <a:schemeClr val="tx2"/>
                </a:solidFill>
              </a:rPr>
              <a:t> </a:t>
            </a:r>
            <a:r>
              <a:rPr lang="ru-RU" b="1" dirty="0" err="1" smtClean="0">
                <a:solidFill>
                  <a:schemeClr val="tx2"/>
                </a:solidFill>
              </a:rPr>
              <a:t>Бузони</a:t>
            </a:r>
            <a:r>
              <a:rPr lang="ru-RU" b="1" dirty="0" smtClean="0">
                <a:solidFill>
                  <a:schemeClr val="tx2"/>
                </a:solidFill>
              </a:rPr>
              <a:t> </a:t>
            </a:r>
            <a:endParaRPr lang="ru-RU" b="1" dirty="0">
              <a:solidFill>
                <a:schemeClr val="tx2"/>
              </a:solidFill>
            </a:endParaRPr>
          </a:p>
        </p:txBody>
      </p:sp>
      <p:pic>
        <p:nvPicPr>
          <p:cNvPr id="4098" name="Picture 2" descr="E:\default2.jpe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3131840" y="1916832"/>
            <a:ext cx="3024336" cy="403764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2"/>
                </a:solidFill>
              </a:rPr>
              <a:t>Лев   Сергеевич    </a:t>
            </a:r>
            <a:r>
              <a:rPr lang="ru-RU" b="1" dirty="0" err="1" smtClean="0">
                <a:solidFill>
                  <a:schemeClr val="tx2"/>
                </a:solidFill>
              </a:rPr>
              <a:t>Термен</a:t>
            </a:r>
            <a:endParaRPr lang="ru-RU" b="1" dirty="0">
              <a:solidFill>
                <a:schemeClr val="tx2"/>
              </a:solidFill>
            </a:endParaRPr>
          </a:p>
        </p:txBody>
      </p:sp>
      <p:pic>
        <p:nvPicPr>
          <p:cNvPr id="5122" name="Picture 2" descr="E:\em_leon_theremin~fs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467544" y="1839726"/>
            <a:ext cx="2915816" cy="5018274"/>
          </a:xfrm>
          <a:prstGeom prst="rect">
            <a:avLst/>
          </a:prstGeom>
          <a:noFill/>
        </p:spPr>
      </p:pic>
      <p:pic>
        <p:nvPicPr>
          <p:cNvPr id="5123" name="Picture 3" descr="E:\02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8024" y="2276871"/>
            <a:ext cx="3679056" cy="437071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Синтезатор  имени   Скрябина</a:t>
            </a:r>
            <a:endParaRPr lang="ru-RU" dirty="0"/>
          </a:p>
        </p:txBody>
      </p:sp>
      <p:pic>
        <p:nvPicPr>
          <p:cNvPr id="2050" name="Picture 2" descr="H:\фото к семинару\images[6]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51920" y="1628800"/>
            <a:ext cx="4827840" cy="4320480"/>
          </a:xfrm>
          <a:prstGeom prst="rect">
            <a:avLst/>
          </a:prstGeom>
          <a:noFill/>
        </p:spPr>
      </p:pic>
      <p:pic>
        <p:nvPicPr>
          <p:cNvPr id="2051" name="Picture 3" descr="H:\фото к семинару\images[7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1700808"/>
            <a:ext cx="3245431" cy="43204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074" name="Picture 2" descr="H:\фото к семинару\images[10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784" y="3573016"/>
            <a:ext cx="3895148" cy="2880320"/>
          </a:xfrm>
          <a:prstGeom prst="rect">
            <a:avLst/>
          </a:prstGeom>
          <a:noFill/>
        </p:spPr>
      </p:pic>
      <p:pic>
        <p:nvPicPr>
          <p:cNvPr id="3075" name="Picture 3" descr="H:\фото к семинару\images[8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9" y="332656"/>
            <a:ext cx="3956728" cy="2952328"/>
          </a:xfrm>
          <a:prstGeom prst="rect">
            <a:avLst/>
          </a:prstGeom>
          <a:noFill/>
        </p:spPr>
      </p:pic>
      <p:pic>
        <p:nvPicPr>
          <p:cNvPr id="3076" name="Picture 4" descr="H:\фото к семинару\images[9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92080" y="332657"/>
            <a:ext cx="3151237" cy="29523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529</TotalTime>
  <Words>55</Words>
  <Application>Microsoft Office PowerPoint</Application>
  <PresentationFormat>Экран (4:3)</PresentationFormat>
  <Paragraphs>15</Paragraphs>
  <Slides>20</Slides>
  <Notes>0</Notes>
  <HiddenSlides>0</HiddenSlides>
  <MMClips>6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Тема Office</vt:lpstr>
      <vt:lpstr>Компьютерной музыке  быть или не быть? </vt:lpstr>
      <vt:lpstr>Слайд 2</vt:lpstr>
      <vt:lpstr>Слайд 3</vt:lpstr>
      <vt:lpstr>Слайд 4</vt:lpstr>
      <vt:lpstr>Герман Людвиг Фердинанд  фон Гельмгольц </vt:lpstr>
      <vt:lpstr>Ферруччо Бузони </vt:lpstr>
      <vt:lpstr>Лев   Сергеевич    Термен</vt:lpstr>
      <vt:lpstr>Синтезатор  имени   Скрябина</vt:lpstr>
      <vt:lpstr>Слайд 9</vt:lpstr>
      <vt:lpstr>Ди Джей Фонарь</vt:lpstr>
      <vt:lpstr>Гершон  Кингсли 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38</cp:revision>
  <dcterms:created xsi:type="dcterms:W3CDTF">2013-04-15T05:01:52Z</dcterms:created>
  <dcterms:modified xsi:type="dcterms:W3CDTF">2013-04-18T03:55:35Z</dcterms:modified>
</cp:coreProperties>
</file>