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notesMasterIdLst>
    <p:notesMasterId r:id="rId9"/>
  </p:notesMasterIdLst>
  <p:sldIdLst>
    <p:sldId id="256" r:id="rId2"/>
    <p:sldId id="264" r:id="rId3"/>
    <p:sldId id="268" r:id="rId4"/>
    <p:sldId id="265" r:id="rId5"/>
    <p:sldId id="269" r:id="rId6"/>
    <p:sldId id="266" r:id="rId7"/>
    <p:sldId id="270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D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228" autoAdjust="0"/>
    <p:restoredTop sz="94660" autoAdjust="0"/>
  </p:normalViewPr>
  <p:slideViewPr>
    <p:cSldViewPr>
      <p:cViewPr varScale="1">
        <p:scale>
          <a:sx n="112" d="100"/>
          <a:sy n="112" d="100"/>
        </p:scale>
        <p:origin x="-148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33BBAF8-80A7-4F43-B54E-DD563E61B69C}" type="datetimeFigureOut">
              <a:rPr lang="ru-RU"/>
              <a:pPr>
                <a:defRPr/>
              </a:pPr>
              <a:t>06.09.2017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C3ECAAD-9F59-4EE0-9995-39D150B02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8097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B5A2C-5C35-4207-8E2E-602BE4B81F3E}" type="datetimeFigureOut">
              <a:rPr lang="ru-RU"/>
              <a:pPr>
                <a:defRPr/>
              </a:pPr>
              <a:t>06.09.2017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0B98C-CB0E-43EC-BBC0-86103BB965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ABC7A-3811-4A02-B714-EEC5F4B20EBE}" type="datetimeFigureOut">
              <a:rPr lang="ru-RU"/>
              <a:pPr>
                <a:defRPr/>
              </a:pPr>
              <a:t>06.09.2017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614BE-A69B-48B0-8FEE-FDCFD149C6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4035B-101E-426B-8FA3-9145F6E1EF90}" type="datetimeFigureOut">
              <a:rPr lang="ru-RU"/>
              <a:pPr>
                <a:defRPr/>
              </a:pPr>
              <a:t>06.09.2017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2ED6B-7C95-4C91-B20B-49F5C1969AF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2BB5C-CB4B-4DF6-9ABA-D28425A3D89C}" type="datetimeFigureOut">
              <a:rPr lang="ru-RU"/>
              <a:pPr>
                <a:defRPr/>
              </a:pPr>
              <a:t>06.09.2017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F8B30-E6FA-47E3-BEA9-2923928779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1B83E-AB12-4B4D-B194-0B9A9E7D807A}" type="datetimeFigureOut">
              <a:rPr lang="ru-RU"/>
              <a:pPr>
                <a:defRPr/>
              </a:pPr>
              <a:t>06.09.2017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88D5B-E0B3-43CE-8C5F-505155B14E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5210D-7A6E-4527-BC00-58C7A7C417B4}" type="datetimeFigureOut">
              <a:rPr lang="ru-RU"/>
              <a:pPr>
                <a:defRPr/>
              </a:pPr>
              <a:t>06.09.2017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2CCD9-58D1-49D9-B238-2F43D6DBCD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6A0CC-F3BC-457C-8DA2-AC622B462E76}" type="datetimeFigureOut">
              <a:rPr lang="ru-RU"/>
              <a:pPr>
                <a:defRPr/>
              </a:pPr>
              <a:t>06.09.2017</a:t>
            </a:fld>
            <a:endParaRPr lang="ru-RU" dirty="0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6117E-C95C-4BCD-B7C2-C89EE406F36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62D5F-D04C-4A8B-A7A2-D495A57323AC}" type="datetimeFigureOut">
              <a:rPr lang="ru-RU"/>
              <a:pPr>
                <a:defRPr/>
              </a:pPr>
              <a:t>06.09.2017</a:t>
            </a:fld>
            <a:endParaRPr lang="ru-RU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86D0C-434E-43BD-883A-36A7BE76E22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18C50-0555-44CC-8FE6-5F0F3FD0D1C2}" type="datetimeFigureOut">
              <a:rPr lang="ru-RU"/>
              <a:pPr>
                <a:defRPr/>
              </a:pPr>
              <a:t>06.09.2017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670EB-703D-4924-B3DF-015DC3410A8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EBB95-E7D8-48A3-B50A-EE529FAAE995}" type="datetimeFigureOut">
              <a:rPr lang="ru-RU"/>
              <a:pPr>
                <a:defRPr/>
              </a:pPr>
              <a:t>06.09.2017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0E5B1-87E3-4E38-A0DE-9E2E2F07B8F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FC534-A7EE-4AED-B367-D10A1B32FC5E}" type="datetimeFigureOut">
              <a:rPr lang="ru-RU"/>
              <a:pPr>
                <a:defRPr/>
              </a:pPr>
              <a:t>06.09.2017</a:t>
            </a:fld>
            <a:endParaRPr lang="ru-RU" dirty="0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AF88C-31EF-45EB-BE61-5E51D020955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61ECD34-AE2E-4623-B913-BD26CE75475F}" type="datetimeFigureOut">
              <a:rPr lang="ru-RU"/>
              <a:pPr>
                <a:defRPr/>
              </a:pPr>
              <a:t>06.09.2017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33DD478-2625-4EA3-8949-04A3B29FA7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7" r:id="rId9"/>
    <p:sldLayoutId id="2147483925" r:id="rId10"/>
    <p:sldLayoutId id="2147483926" r:id="rId11"/>
  </p:sldLayoutIdLst>
  <p:transition spd="slow">
    <p:wheel spokes="8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071546"/>
            <a:ext cx="8858312" cy="1643074"/>
          </a:xfrm>
          <a:extLst/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i="1" dirty="0" smtClean="0">
                <a:solidFill>
                  <a:srgbClr val="005DA2"/>
                </a:solidFill>
              </a:rPr>
              <a:t>ТЕМА :КОМПЛЕКС УПРАЖНЕНИЙ ПЛАВАНИЯ НА СУШЕ</a:t>
            </a:r>
            <a:endParaRPr lang="ru-RU" sz="4400" i="1" dirty="0">
              <a:solidFill>
                <a:srgbClr val="005DA2"/>
              </a:solidFill>
            </a:endParaRPr>
          </a:p>
        </p:txBody>
      </p:sp>
      <p:pic>
        <p:nvPicPr>
          <p:cNvPr id="7" name="Рисунок 6" descr="разминка на суше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3000372"/>
            <a:ext cx="8253969" cy="2411328"/>
          </a:xfrm>
          <a:prstGeom prst="rect">
            <a:avLst/>
          </a:prstGeom>
        </p:spPr>
      </p:pic>
    </p:spTree>
  </p:cSld>
  <p:clrMapOvr>
    <a:masterClrMapping/>
  </p:clrMapOvr>
  <p:transition spd="slow" advTm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313" y="142875"/>
            <a:ext cx="8229600" cy="1357299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500" dirty="0" smtClean="0">
              <a:solidFill>
                <a:schemeClr val="tx1"/>
              </a:solidFill>
            </a:endParaRPr>
          </a:p>
        </p:txBody>
      </p:sp>
      <p:sp>
        <p:nvSpPr>
          <p:cNvPr id="4099" name="Содержимое 1"/>
          <p:cNvSpPr>
            <a:spLocks noGrp="1"/>
          </p:cNvSpPr>
          <p:nvPr>
            <p:ph idx="1"/>
          </p:nvPr>
        </p:nvSpPr>
        <p:spPr>
          <a:xfrm>
            <a:off x="214312" y="1000125"/>
            <a:ext cx="8929688" cy="3929063"/>
          </a:xfrm>
        </p:spPr>
        <p:txBody>
          <a:bodyPr/>
          <a:lstStyle/>
          <a:p>
            <a:pPr marL="0" indent="0" eaLnBrk="1" hangingPunct="1">
              <a:lnSpc>
                <a:spcPts val="2200"/>
              </a:lnSpc>
              <a:buNone/>
            </a:pPr>
            <a:r>
              <a:rPr lang="ru-RU" sz="2800" b="1" dirty="0" smtClean="0"/>
              <a:t>Лёжа на животе, руки под подбородком, носки ног оттянуты. Выполнять движения ногами кролем: попеременное поднимание ног вверх, вниз, (движения выполнять в частом темпе и от бедра)</a:t>
            </a:r>
          </a:p>
        </p:txBody>
      </p:sp>
      <p:pic>
        <p:nvPicPr>
          <p:cNvPr id="8" name="Рисунок 7" descr="слайд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2928934"/>
            <a:ext cx="7187648" cy="3382819"/>
          </a:xfrm>
          <a:prstGeom prst="rect">
            <a:avLst/>
          </a:prstGeom>
        </p:spPr>
      </p:pic>
    </p:spTree>
  </p:cSld>
  <p:clrMapOvr>
    <a:masterClrMapping/>
  </p:clrMapOvr>
  <p:transition spd="slow" advTm="0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smtClean="0">
                <a:solidFill>
                  <a:schemeClr val="bg2"/>
                </a:solidFill>
              </a:rPr>
              <a:t>1 этап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142985"/>
            <a:ext cx="8229600" cy="335758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	</a:t>
            </a:r>
            <a:r>
              <a:rPr lang="ru-RU" b="1" dirty="0" smtClean="0"/>
              <a:t>Стоя ноги на ширине плеч, наклонившись вперед, смотреть прямо перед собой, одна рука впереди, другая сзади у бедра. Выполнять круговые движения руками вперед (мельница).</a:t>
            </a:r>
            <a:endParaRPr lang="ru-RU" b="1" dirty="0"/>
          </a:p>
        </p:txBody>
      </p:sp>
      <p:pic>
        <p:nvPicPr>
          <p:cNvPr id="6" name="Рисунок 5" descr="3 слайд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422" y="3000372"/>
            <a:ext cx="4000528" cy="357190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1"/>
          <p:cNvSpPr>
            <a:spLocks noGrp="1"/>
          </p:cNvSpPr>
          <p:nvPr>
            <p:ph idx="1"/>
          </p:nvPr>
        </p:nvSpPr>
        <p:spPr>
          <a:xfrm>
            <a:off x="1" y="642918"/>
            <a:ext cx="8972550" cy="5500707"/>
          </a:xfrm>
        </p:spPr>
        <p:txBody>
          <a:bodyPr/>
          <a:lstStyle/>
          <a:p>
            <a:pPr marL="800100" eaLnBrk="1" hangingPunct="1">
              <a:spcBef>
                <a:spcPts val="75"/>
              </a:spcBef>
              <a:buFont typeface="Wingdings 2" pitchFamily="18" charset="2"/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800100" eaLnBrk="1" hangingPunct="1">
              <a:lnSpc>
                <a:spcPts val="2050"/>
              </a:lnSpc>
              <a:spcBef>
                <a:spcPts val="475"/>
              </a:spcBef>
              <a:buNone/>
            </a:pPr>
            <a:r>
              <a:rPr lang="ru-RU" sz="2400" b="1" dirty="0" smtClean="0"/>
              <a:t>    Стоя ноги на ширине плеч, наклон корпуса вперед, упереться одной рукой в колено, другая у бедра (конец гребка), поворот головы в сторону руки вытянутой назад у бедра и посмотреть на нее. В этом положении сделать вдох и начать движение рукой с одновременным выдохом. Следующий вдох выполняется тогда, когда рука заканчивает гребок в положении у бедра.</a:t>
            </a:r>
            <a:endParaRPr lang="ru-RU" sz="2400" b="1" i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eaLnBrk="1" hangingPunct="1">
              <a:buFont typeface="Wingdings 2" pitchFamily="18" charset="2"/>
              <a:buNone/>
            </a:pPr>
            <a:r>
              <a:rPr lang="ru-RU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solidFill>
                <a:schemeClr val="bg2"/>
              </a:solidFill>
            </a:endParaRPr>
          </a:p>
        </p:txBody>
      </p:sp>
      <p:pic>
        <p:nvPicPr>
          <p:cNvPr id="4" name="Рисунок 3" descr="новый слайд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3357562"/>
            <a:ext cx="5357850" cy="3159507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2"/>
          <p:cNvSpPr>
            <a:spLocks noGrp="1"/>
          </p:cNvSpPr>
          <p:nvPr>
            <p:ph type="title"/>
          </p:nvPr>
        </p:nvSpPr>
        <p:spPr>
          <a:xfrm>
            <a:off x="428625" y="1000125"/>
            <a:ext cx="8229600" cy="1847850"/>
          </a:xfrm>
        </p:spPr>
        <p:txBody>
          <a:bodyPr lIns="91440" rIns="91440" bIns="45720"/>
          <a:lstStyle/>
          <a:p>
            <a:pPr marL="342900" indent="-342900" eaLnBrk="1" hangingPunct="1"/>
            <a: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+mn-lt"/>
              </a:rPr>
              <a:t>Стоя ноги на ширине плеч, наклон туловища вперед, руки вверх. Правой рукой сделать гребок, одновременно поворот головы в сторону движения руки, вдох. </a:t>
            </a:r>
            <a: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solidFill>
                <a:schemeClr val="tx1"/>
              </a:solidFill>
            </a:endParaRPr>
          </a:p>
        </p:txBody>
      </p:sp>
      <p:pic>
        <p:nvPicPr>
          <p:cNvPr id="8" name="Содержимое 7" descr="тот же 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39264" y="2500306"/>
            <a:ext cx="6265471" cy="3824294"/>
          </a:xfr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1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357850"/>
          </a:xfrm>
        </p:spPr>
        <p:txBody>
          <a:bodyPr/>
          <a:lstStyle/>
          <a:p>
            <a:pPr marL="790575" eaLnBrk="1" hangingPunct="1">
              <a:lnSpc>
                <a:spcPts val="1838"/>
              </a:lnSpc>
              <a:spcBef>
                <a:spcPts val="8213"/>
              </a:spcBef>
              <a:buNone/>
            </a:pPr>
            <a:r>
              <a:rPr lang="ru-RU" sz="2000" b="1" dirty="0" smtClean="0"/>
              <a:t>     Имитация движений руками, как при плавании кролем на груди. Лёжа на пляже, загребая кистью (во время гребка) песок, подтянуть  его под грудь, затем оттолкнуть его назад к ногам.</a:t>
            </a:r>
            <a:endParaRPr lang="ru-RU" sz="2000" b="1" i="1" dirty="0" smtClean="0">
              <a:solidFill>
                <a:schemeClr val="bg2"/>
              </a:solidFill>
              <a:cs typeface="Times New Roman" pitchFamily="18" charset="0"/>
            </a:endParaRPr>
          </a:p>
          <a:p>
            <a:pPr marL="790575" eaLnBrk="1" hangingPunct="1">
              <a:buFont typeface="Wingdings 2" pitchFamily="18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/>
          </a:p>
        </p:txBody>
      </p:sp>
      <p:pic>
        <p:nvPicPr>
          <p:cNvPr id="5" name="Рисунок 4" descr="1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1857364"/>
            <a:ext cx="5000660" cy="4681207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Прямоугольник 3"/>
          <p:cNvSpPr>
            <a:spLocks noChangeArrowheads="1"/>
          </p:cNvSpPr>
          <p:nvPr/>
        </p:nvSpPr>
        <p:spPr bwMode="auto">
          <a:xfrm>
            <a:off x="0" y="1071546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225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Constantia" pitchFamily="18" charset="0"/>
            </a:endParaRPr>
          </a:p>
        </p:txBody>
      </p:sp>
      <p:pic>
        <p:nvPicPr>
          <p:cNvPr id="6" name="Содержимое 5" descr="1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85918" y="2782262"/>
            <a:ext cx="5500726" cy="3645000"/>
          </a:xfrm>
        </p:spPr>
      </p:pic>
      <p:sp>
        <p:nvSpPr>
          <p:cNvPr id="5" name="Прямоугольник 4"/>
          <p:cNvSpPr/>
          <p:nvPr/>
        </p:nvSpPr>
        <p:spPr>
          <a:xfrm>
            <a:off x="785786" y="1285860"/>
            <a:ext cx="77867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latin typeface="+mn-lt"/>
              </a:rPr>
              <a:t>Лёжа на животе, руки вытянуты вверх над головой, носки оттянуты. Попеременное движение ног вверх, вниз. Имитация движений ног как при плавании кроль на </a:t>
            </a:r>
            <a:r>
              <a:rPr lang="ru-RU" sz="2000" i="1" dirty="0" smtClean="0">
                <a:latin typeface="+mn-lt"/>
              </a:rPr>
              <a:t>груди.</a:t>
            </a:r>
            <a:endParaRPr lang="ru-RU" sz="2000" i="1" dirty="0">
              <a:latin typeface="+mn-lt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1302</TotalTime>
  <Words>165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ТЕМА :КОМПЛЕКС УПРАЖНЕНИЙ ПЛАВАНИЯ НА СУШЕ</vt:lpstr>
      <vt:lpstr> </vt:lpstr>
      <vt:lpstr>1 этап</vt:lpstr>
      <vt:lpstr>Презентация PowerPoint</vt:lpstr>
      <vt:lpstr>                            Стоя ноги на ширине плеч, наклон туловища вперед, руки вверх. Правой рукой сделать гребок, одновременно поворот головы в сторону движения руки, вдох.   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Этапы и двигательные навыки в обучении плаванию</dc:title>
  <dc:creator>МАМА</dc:creator>
  <cp:lastModifiedBy>Vladimir</cp:lastModifiedBy>
  <cp:revision>133</cp:revision>
  <dcterms:created xsi:type="dcterms:W3CDTF">2008-11-29T16:47:44Z</dcterms:created>
  <dcterms:modified xsi:type="dcterms:W3CDTF">2017-09-06T18:08:26Z</dcterms:modified>
</cp:coreProperties>
</file>