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sldIdLst>
    <p:sldId id="307" r:id="rId2"/>
    <p:sldId id="308" r:id="rId3"/>
    <p:sldId id="309" r:id="rId4"/>
    <p:sldId id="324" r:id="rId5"/>
    <p:sldId id="310" r:id="rId6"/>
    <p:sldId id="326" r:id="rId7"/>
    <p:sldId id="327" r:id="rId8"/>
    <p:sldId id="325" r:id="rId9"/>
    <p:sldId id="312" r:id="rId10"/>
    <p:sldId id="314" r:id="rId11"/>
    <p:sldId id="315" r:id="rId12"/>
    <p:sldId id="316" r:id="rId13"/>
    <p:sldId id="317" r:id="rId14"/>
    <p:sldId id="319" r:id="rId15"/>
    <p:sldId id="328" r:id="rId16"/>
    <p:sldId id="329" r:id="rId17"/>
    <p:sldId id="320" r:id="rId18"/>
    <p:sldId id="321" r:id="rId19"/>
    <p:sldId id="322" r:id="rId20"/>
    <p:sldId id="333" r:id="rId21"/>
    <p:sldId id="334" r:id="rId22"/>
    <p:sldId id="335" r:id="rId23"/>
    <p:sldId id="332" r:id="rId24"/>
  </p:sldIdLst>
  <p:sldSz cx="10621963" cy="7561263"/>
  <p:notesSz cx="6858000" cy="9144000"/>
  <p:defaultTextStyle>
    <a:defPPr>
      <a:defRPr lang="ru-RU"/>
    </a:defPPr>
    <a:lvl1pPr marL="0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9516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9033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58549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78065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97582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17098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36615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56131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39" autoAdjust="0"/>
    <p:restoredTop sz="94660"/>
  </p:normalViewPr>
  <p:slideViewPr>
    <p:cSldViewPr>
      <p:cViewPr>
        <p:scale>
          <a:sx n="82" d="100"/>
          <a:sy n="82" d="100"/>
        </p:scale>
        <p:origin x="-336" y="654"/>
      </p:cViewPr>
      <p:guideLst>
        <p:guide orient="horz" pos="2382"/>
        <p:guide pos="334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21F6F-1CF0-44ED-A5C8-45B6103A8F9B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20763" y="685800"/>
            <a:ext cx="48164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39E65-33DA-4CD9-AD02-EB7E723FD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9516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9033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58549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78065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97582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17098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36615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56131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19614" y="1512252"/>
            <a:ext cx="9120726" cy="2016337"/>
          </a:xfrm>
          <a:ln>
            <a:noFill/>
          </a:ln>
        </p:spPr>
        <p:txBody>
          <a:bodyPr vert="horz" tIns="0" rIns="2078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4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19615" y="3559611"/>
            <a:ext cx="9124266" cy="1932323"/>
          </a:xfrm>
        </p:spPr>
        <p:txBody>
          <a:bodyPr lIns="0" rIns="20781"/>
          <a:lstStyle>
            <a:lvl1pPr marL="0" marR="51952" indent="0" algn="r">
              <a:buNone/>
              <a:defRPr>
                <a:solidFill>
                  <a:schemeClr val="tx1"/>
                </a:solidFill>
              </a:defRPr>
            </a:lvl1pPr>
            <a:lvl2pPr marL="519516" indent="0" algn="ctr">
              <a:buNone/>
            </a:lvl2pPr>
            <a:lvl3pPr marL="1039033" indent="0" algn="ctr">
              <a:buNone/>
            </a:lvl3pPr>
            <a:lvl4pPr marL="1558549" indent="0" algn="ctr">
              <a:buNone/>
            </a:lvl4pPr>
            <a:lvl5pPr marL="2078065" indent="0" algn="ctr">
              <a:buNone/>
            </a:lvl5pPr>
            <a:lvl6pPr marL="2597582" indent="0" algn="ctr">
              <a:buNone/>
            </a:lvl6pPr>
            <a:lvl7pPr marL="3117098" indent="0" algn="ctr">
              <a:buNone/>
            </a:lvl7pPr>
            <a:lvl8pPr marL="3636615" indent="0" algn="ctr">
              <a:buNone/>
            </a:lvl8pPr>
            <a:lvl9pPr marL="4156131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00923" y="1008170"/>
            <a:ext cx="2389942" cy="574621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1098" y="1008170"/>
            <a:ext cx="6992792" cy="574621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074" y="1451762"/>
            <a:ext cx="9028669" cy="1502171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4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6074" y="2982018"/>
            <a:ext cx="9028669" cy="1664527"/>
          </a:xfrm>
        </p:spPr>
        <p:txBody>
          <a:bodyPr lIns="51952" rIns="51952" anchor="t"/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098" y="776289"/>
            <a:ext cx="9559767" cy="1260211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1098" y="2116983"/>
            <a:ext cx="4691367" cy="4889617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99498" y="2116983"/>
            <a:ext cx="4691367" cy="4889617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098" y="776289"/>
            <a:ext cx="9559767" cy="1260211"/>
          </a:xfrm>
        </p:spPr>
        <p:txBody>
          <a:bodyPr tIns="51952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098" y="2045497"/>
            <a:ext cx="4693212" cy="726966"/>
          </a:xfrm>
        </p:spPr>
        <p:txBody>
          <a:bodyPr lIns="51952" tIns="0" rIns="51952" bIns="0" anchor="ctr">
            <a:noAutofit/>
          </a:bodyPr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395810" y="2050469"/>
            <a:ext cx="4695055" cy="721995"/>
          </a:xfrm>
        </p:spPr>
        <p:txBody>
          <a:bodyPr lIns="51952" tIns="0" rIns="51952" bIns="0" anchor="ctr"/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31098" y="2772463"/>
            <a:ext cx="4693212" cy="4240085"/>
          </a:xfrm>
        </p:spPr>
        <p:txBody>
          <a:bodyPr tIns="0"/>
          <a:lstStyle>
            <a:lvl1pPr>
              <a:defRPr sz="25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95810" y="2772463"/>
            <a:ext cx="4695055" cy="4240085"/>
          </a:xfrm>
        </p:spPr>
        <p:txBody>
          <a:bodyPr tIns="0"/>
          <a:lstStyle>
            <a:lvl1pPr>
              <a:defRPr sz="25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098" y="776289"/>
            <a:ext cx="9648283" cy="1260211"/>
          </a:xfrm>
        </p:spPr>
        <p:txBody>
          <a:bodyPr vert="horz" tIns="519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647" y="567097"/>
            <a:ext cx="3186589" cy="1281214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96647" y="1848309"/>
            <a:ext cx="3186589" cy="5040842"/>
          </a:xfrm>
        </p:spPr>
        <p:txBody>
          <a:bodyPr lIns="20781" rIns="20781"/>
          <a:lstStyle>
            <a:lvl1pPr marL="0" indent="0" algn="l">
              <a:buNone/>
              <a:defRPr sz="1600"/>
            </a:lvl1pPr>
            <a:lvl2pPr indent="0" algn="l">
              <a:buNone/>
              <a:defRPr sz="14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152893" y="1848309"/>
            <a:ext cx="5937972" cy="5040842"/>
          </a:xfrm>
        </p:spPr>
        <p:txBody>
          <a:bodyPr tIns="0"/>
          <a:lstStyle>
            <a:lvl1pPr>
              <a:defRPr sz="3200"/>
            </a:lvl1pPr>
            <a:lvl2pPr>
              <a:defRPr sz="3000"/>
            </a:lvl2pPr>
            <a:lvl3pPr>
              <a:defRPr sz="2700"/>
            </a:lvl3pPr>
            <a:lvl4pPr>
              <a:defRPr sz="23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677440" y="1221706"/>
            <a:ext cx="6107629" cy="4536758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9297858" y="5909394"/>
            <a:ext cx="180573" cy="171389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131" y="1297693"/>
            <a:ext cx="2570515" cy="1744913"/>
          </a:xfrm>
        </p:spPr>
        <p:txBody>
          <a:bodyPr vert="horz" lIns="51952" tIns="51952" rIns="51952" bIns="51952" anchor="b"/>
          <a:lstStyle>
            <a:lvl1pPr algn="l">
              <a:buNone/>
              <a:defRPr sz="23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8131" y="3118867"/>
            <a:ext cx="2566974" cy="2402801"/>
          </a:xfrm>
        </p:spPr>
        <p:txBody>
          <a:bodyPr lIns="72732" rIns="51952" bIns="51952" anchor="t"/>
          <a:lstStyle>
            <a:lvl1pPr marL="0" indent="0" algn="l">
              <a:spcBef>
                <a:spcPts val="284"/>
              </a:spcBef>
              <a:buFontTx/>
              <a:buNone/>
              <a:defRPr sz="15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382734" y="7008171"/>
            <a:ext cx="708131" cy="402567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049209" y="1322523"/>
            <a:ext cx="5364091" cy="43351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6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1065" y="6413071"/>
            <a:ext cx="10644092" cy="114819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903" tIns="51952" rIns="103903" bIns="51952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089691" y="6857646"/>
            <a:ext cx="5532272" cy="70361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903" tIns="51952" rIns="103903" bIns="51952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1065" y="-7877"/>
            <a:ext cx="10644092" cy="114819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903" tIns="51952" rIns="103903" bIns="51952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089691" y="-7876"/>
            <a:ext cx="5532272" cy="70361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903" tIns="51952" rIns="103903" bIns="51952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31098" y="776289"/>
            <a:ext cx="9559767" cy="1260211"/>
          </a:xfrm>
          <a:prstGeom prst="rect">
            <a:avLst/>
          </a:prstGeom>
        </p:spPr>
        <p:txBody>
          <a:bodyPr vert="horz" lIns="0" tIns="51952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531098" y="2133957"/>
            <a:ext cx="9559767" cy="4839208"/>
          </a:xfrm>
          <a:prstGeom prst="rect">
            <a:avLst/>
          </a:prstGeom>
        </p:spPr>
        <p:txBody>
          <a:bodyPr vert="horz" lIns="103903" tIns="51952" rIns="103903" bIns="5195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531098" y="7008171"/>
            <a:ext cx="2478458" cy="402567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4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098072" y="7008171"/>
            <a:ext cx="3894720" cy="402567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4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9205701" y="7008171"/>
            <a:ext cx="885164" cy="402567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4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2091" y="223164"/>
            <a:ext cx="10664418" cy="7158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7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11710" indent="-31171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7323" indent="-280539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39033" indent="-280539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50743" indent="-238978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1662452" indent="-238978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1974162" indent="-23897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969" indent="-20780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93679" indent="-207807" algn="l" rtl="0" eaLnBrk="1" latinLnBrk="0" hangingPunct="1">
        <a:spcBef>
          <a:spcPct val="20000"/>
        </a:spcBef>
        <a:buClr>
          <a:schemeClr val="tx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805388" indent="-20780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95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390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585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780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975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17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366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56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emf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6007" y="0"/>
            <a:ext cx="10787970" cy="75612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9615" y="2677940"/>
            <a:ext cx="7548886" cy="531187"/>
          </a:xfrm>
        </p:spPr>
        <p:txBody>
          <a:bodyPr>
            <a:normAutofit fontScale="90000"/>
          </a:bodyPr>
          <a:lstStyle/>
          <a:p>
            <a:r>
              <a:rPr lang="kk-KZ" sz="4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Акшукурская школа-лицей</a:t>
            </a:r>
            <a:endParaRPr lang="ru-RU" sz="4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9810" y="6143543"/>
            <a:ext cx="7981633" cy="1137550"/>
          </a:xfrm>
        </p:spPr>
        <p:txBody>
          <a:bodyPr>
            <a:normAutofit/>
          </a:bodyPr>
          <a:lstStyle/>
          <a:p>
            <a:pPr algn="ctr"/>
            <a:r>
              <a:rPr lang="kk-KZ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kk-KZ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конкурс “</a:t>
            </a: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Самый лучший кабинет языка</a:t>
            </a:r>
            <a:r>
              <a:rPr lang="kk-KZ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1748" y="1102666"/>
            <a:ext cx="3568341" cy="812805"/>
          </a:xfrm>
          <a:prstGeom prst="rect">
            <a:avLst/>
          </a:prstGeom>
        </p:spPr>
        <p:txBody>
          <a:bodyPr wrap="square" lIns="103903" tIns="51952" rIns="103903" bIns="51952">
            <a:spAutoFit/>
          </a:bodyPr>
          <a:lstStyle/>
          <a:p>
            <a:pPr algn="ctr"/>
            <a:r>
              <a:rPr lang="kk-KZ" sz="2300" b="1" i="1" dirty="0" smtClean="0">
                <a:ln w="11430"/>
                <a:solidFill>
                  <a:srgbClr val="FFFF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МАНГИСТАУСКАЯ</a:t>
            </a:r>
          </a:p>
          <a:p>
            <a:pPr algn="ctr"/>
            <a:r>
              <a:rPr lang="kk-KZ" sz="2300" b="1" i="1" dirty="0" smtClean="0">
                <a:ln w="11430"/>
                <a:solidFill>
                  <a:srgbClr val="FFFF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</a:t>
            </a:r>
            <a:r>
              <a:rPr lang="ru-RU" sz="2300" b="1" i="1" dirty="0" smtClean="0">
                <a:ln w="11430"/>
                <a:solidFill>
                  <a:srgbClr val="FFFF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УПК</a:t>
            </a:r>
            <a:r>
              <a:rPr lang="kk-KZ" sz="2300" b="1" i="1" dirty="0" smtClean="0">
                <a:ln w="11430"/>
                <a:solidFill>
                  <a:srgbClr val="FFFF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АРАГАНСКИЙ</a:t>
            </a:r>
            <a:endParaRPr lang="ru-RU" sz="2300" b="1" i="1" dirty="0">
              <a:ln w="11430"/>
              <a:solidFill>
                <a:srgbClr val="FFFF0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6" name="Picture 55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r="2614" b="9753"/>
          <a:stretch/>
        </p:blipFill>
        <p:spPr bwMode="auto">
          <a:xfrm>
            <a:off x="4739477" y="994549"/>
            <a:ext cx="2170254" cy="1706742"/>
          </a:xfrm>
          <a:prstGeom prst="ellipse">
            <a:avLst/>
          </a:prstGeom>
          <a:ln w="3175" cap="rnd">
            <a:solidFill>
              <a:srgbClr val="FFFF00"/>
            </a:solidFill>
          </a:ln>
          <a:effectLst/>
          <a:extLst/>
        </p:spPr>
      </p:pic>
      <p:sp>
        <p:nvSpPr>
          <p:cNvPr id="7" name="Прямоугольник 6"/>
          <p:cNvSpPr/>
          <p:nvPr/>
        </p:nvSpPr>
        <p:spPr>
          <a:xfrm>
            <a:off x="6887690" y="1102665"/>
            <a:ext cx="2904463" cy="1243692"/>
          </a:xfrm>
          <a:prstGeom prst="rect">
            <a:avLst/>
          </a:prstGeom>
        </p:spPr>
        <p:txBody>
          <a:bodyPr wrap="square" lIns="103903" tIns="51952" rIns="103903" bIns="51952">
            <a:spAutoFit/>
          </a:bodyPr>
          <a:lstStyle/>
          <a:p>
            <a:pPr lvl="1"/>
            <a:r>
              <a:rPr lang="kk-KZ" sz="2700" b="1" i="1" dirty="0" smtClean="0">
                <a:ln w="11430"/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ОБЛАСТЬ</a:t>
            </a:r>
          </a:p>
          <a:p>
            <a:pPr lvl="1"/>
            <a:r>
              <a:rPr lang="kk-KZ" sz="2700" b="1" i="1" dirty="0" smtClean="0">
                <a:ln w="11430"/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</a:p>
          <a:p>
            <a:endParaRPr lang="ru-RU" b="1" i="1" dirty="0" smtClean="0">
              <a:ln w="11430"/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t="46814"/>
          <a:stretch>
            <a:fillRect/>
          </a:stretch>
        </p:blipFill>
        <p:spPr bwMode="auto">
          <a:xfrm>
            <a:off x="1310453" y="3423441"/>
            <a:ext cx="6572296" cy="248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671" y="1102665"/>
            <a:ext cx="9559767" cy="1260211"/>
          </a:xfrm>
        </p:spPr>
        <p:txBody>
          <a:bodyPr>
            <a:normAutofit/>
          </a:bodyPr>
          <a:lstStyle/>
          <a:p>
            <a:r>
              <a:rPr lang="ru-RU" sz="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Электронные учебники</a:t>
            </a:r>
            <a:endParaRPr lang="ru-RU" sz="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Акханым\Searches\Desktop\305\IMG-20170424-WA0064.jpg"/>
          <p:cNvPicPr>
            <a:picLocks noChangeAspect="1" noChangeArrowheads="1"/>
          </p:cNvPicPr>
          <p:nvPr/>
        </p:nvPicPr>
        <p:blipFill>
          <a:blip r:embed="rId3" cstate="print"/>
          <a:srcRect l="68750" t="18170" b="65429"/>
          <a:stretch>
            <a:fillRect/>
          </a:stretch>
        </p:blipFill>
        <p:spPr bwMode="auto">
          <a:xfrm>
            <a:off x="1161750" y="4505009"/>
            <a:ext cx="2969131" cy="262934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3228" r="4997"/>
          <a:stretch>
            <a:fillRect/>
          </a:stretch>
        </p:blipFill>
        <p:spPr bwMode="auto">
          <a:xfrm>
            <a:off x="4896058" y="2441648"/>
            <a:ext cx="3345500" cy="265934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2641" y="1102665"/>
            <a:ext cx="8348224" cy="93383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Стенды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кханым\Searches\Desktop\305\IMG-20170424-WA0047.jpg"/>
          <p:cNvPicPr>
            <a:picLocks noChangeAspect="1" noChangeArrowheads="1"/>
          </p:cNvPicPr>
          <p:nvPr/>
        </p:nvPicPr>
        <p:blipFill>
          <a:blip r:embed="rId3" cstate="print"/>
          <a:srcRect t="17973" b="16449"/>
          <a:stretch>
            <a:fillRect/>
          </a:stretch>
        </p:blipFill>
        <p:spPr bwMode="auto">
          <a:xfrm>
            <a:off x="1244733" y="2756704"/>
            <a:ext cx="3900279" cy="397953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4" descr="C:\Users\Акханым\Searches\Desktop\305\IMG-20170424-WA0046.jpg"/>
          <p:cNvPicPr>
            <a:picLocks noChangeAspect="1" noChangeArrowheads="1"/>
          </p:cNvPicPr>
          <p:nvPr/>
        </p:nvPicPr>
        <p:blipFill>
          <a:blip r:embed="rId4" cstate="print"/>
          <a:srcRect t="17773" r="1041" b="14648"/>
          <a:stretch>
            <a:fillRect/>
          </a:stretch>
        </p:blipFill>
        <p:spPr bwMode="auto">
          <a:xfrm>
            <a:off x="5808889" y="2756704"/>
            <a:ext cx="4066249" cy="404309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pic>
        <p:nvPicPr>
          <p:cNvPr id="5" name="Picture 3" descr="C:\Users\Акханым\Searches\Desktop\305\IMG-20170424-WA0049.jpg"/>
          <p:cNvPicPr>
            <a:picLocks noChangeAspect="1" noChangeArrowheads="1"/>
          </p:cNvPicPr>
          <p:nvPr/>
        </p:nvPicPr>
        <p:blipFill>
          <a:blip r:embed="rId3" cstate="print"/>
          <a:srcRect l="7226" r="7226"/>
          <a:stretch>
            <a:fillRect/>
          </a:stretch>
        </p:blipFill>
        <p:spPr bwMode="auto">
          <a:xfrm>
            <a:off x="1576675" y="1732775"/>
            <a:ext cx="3974208" cy="254026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C:\Users\Акханым\Searches\Desktop\305\IMG-20170424-WA0045-1.jpg"/>
          <p:cNvPicPr>
            <a:picLocks noChangeAspect="1" noChangeArrowheads="1"/>
          </p:cNvPicPr>
          <p:nvPr/>
        </p:nvPicPr>
        <p:blipFill>
          <a:blip r:embed="rId4" cstate="print"/>
          <a:srcRect l="5468" t="2083" r="4882"/>
          <a:stretch>
            <a:fillRect/>
          </a:stretch>
        </p:blipFill>
        <p:spPr bwMode="auto">
          <a:xfrm>
            <a:off x="5393966" y="4568269"/>
            <a:ext cx="4288234" cy="250057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764" y="1575248"/>
            <a:ext cx="9012101" cy="1023928"/>
          </a:xfrm>
        </p:spPr>
        <p:txBody>
          <a:bodyPr>
            <a:normAutofit/>
          </a:bodyPr>
          <a:lstStyle/>
          <a:p>
            <a:pPr algn="ctr"/>
            <a:r>
              <a:rPr lang="ru-RU" sz="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Классный уголок</a:t>
            </a:r>
            <a:endParaRPr lang="ru-RU" sz="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Акханым\Searches\Desktop\305\IMG-20170424-WA004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733" y="3071758"/>
            <a:ext cx="6398269" cy="341596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Одаренные ученики</a:t>
            </a:r>
            <a:endParaRPr lang="ru-RU" sz="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кханым\Searches\Desktop\305\IMG-20170424-WA0060.jpg"/>
          <p:cNvPicPr>
            <a:picLocks noChangeAspect="1" noChangeArrowheads="1"/>
          </p:cNvPicPr>
          <p:nvPr/>
        </p:nvPicPr>
        <p:blipFill>
          <a:blip r:embed="rId3" cstate="print"/>
          <a:srcRect l="6542" t="-1938"/>
          <a:stretch>
            <a:fillRect/>
          </a:stretch>
        </p:blipFill>
        <p:spPr bwMode="auto">
          <a:xfrm>
            <a:off x="1078763" y="2441649"/>
            <a:ext cx="4725519" cy="401692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16220" t="5742" r="11186" b="4961"/>
          <a:stretch>
            <a:fillRect/>
          </a:stretch>
        </p:blipFill>
        <p:spPr bwMode="auto">
          <a:xfrm rot="5400000">
            <a:off x="6034592" y="3045793"/>
            <a:ext cx="4485159" cy="327687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8895" t="15504" r="24418" b="6977"/>
          <a:stretch>
            <a:fillRect/>
          </a:stretch>
        </p:blipFill>
        <p:spPr bwMode="auto">
          <a:xfrm>
            <a:off x="1244733" y="3465577"/>
            <a:ext cx="3319387" cy="296645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 cstate="print"/>
          <a:srcRect l="22607" t="867" r="10376" b="2127"/>
          <a:stretch>
            <a:fillRect/>
          </a:stretch>
        </p:blipFill>
        <p:spPr bwMode="auto">
          <a:xfrm rot="5400000">
            <a:off x="5191945" y="1453772"/>
            <a:ext cx="3425951" cy="335384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93686" y="1575250"/>
          <a:ext cx="6140866" cy="4954392"/>
        </p:xfrm>
        <a:graphic>
          <a:graphicData uri="http://schemas.openxmlformats.org/drawingml/2006/table">
            <a:tbl>
              <a:tblPr/>
              <a:tblGrid>
                <a:gridCol w="326706"/>
                <a:gridCol w="1954792"/>
                <a:gridCol w="3859368"/>
              </a:tblGrid>
              <a:tr h="288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kern="1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kern="12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Ф. И. О учащихся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kern="12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Награды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5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err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Тажибаева</a:t>
                      </a:r>
                      <a:r>
                        <a:rPr lang="ru-RU" sz="1200" b="1" kern="12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Уасима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Районная  олимпиада</a:t>
                      </a:r>
                      <a:r>
                        <a:rPr lang="kk-KZ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</a:t>
                      </a: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І место  2015г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Областная  олимпиада </a:t>
                      </a:r>
                      <a:r>
                        <a:rPr lang="kk-KZ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</a:t>
                      </a: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 место 2015г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Республиканская олимпиада «</a:t>
                      </a:r>
                      <a:r>
                        <a:rPr lang="ru-RU" sz="1200" b="1" kern="1200" dirty="0" err="1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Куміс</a:t>
                      </a: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медаль» 2015-2016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err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Сулеймен</a:t>
                      </a:r>
                      <a:r>
                        <a:rPr lang="ru-RU" sz="1200" b="1" kern="12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Абилкаир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Районная олимпиада     І место  2015г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Областная олимпиада   ІІІ место  2015 г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4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Тлекбергенкызы Айнамкоз</a:t>
                      </a:r>
                      <a:endParaRPr lang="ru-RU" sz="110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Районная олимпиада        ІІ место     2016 г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Районная олимпиада      ІІ место     2017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Областная олимпиада </a:t>
                      </a:r>
                      <a:r>
                        <a:rPr lang="kk-KZ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ІІІ м</a:t>
                      </a:r>
                      <a:r>
                        <a:rPr lang="kk-KZ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сто 2016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Айданалиев Анвар</a:t>
                      </a:r>
                      <a:endParaRPr lang="ru-RU" sz="110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Районная олимпиада       І место 2016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Районная олимпиада       ІІІ место  2017г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Садуова Анель</a:t>
                      </a:r>
                      <a:endParaRPr lang="ru-RU" sz="110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Районная олимпиада     ІІ место 2016 г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Пионер Енілік</a:t>
                      </a:r>
                      <a:endParaRPr lang="ru-RU" sz="110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Районная олимпиада     І место 2016г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Аманкос Молдир</a:t>
                      </a:r>
                      <a:endParaRPr lang="ru-RU" sz="110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Районная олимпиада    І место 2016 г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Областная олимпиада   ІІІ место 2017 г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Садуова  Анель</a:t>
                      </a:r>
                      <a:endParaRPr lang="ru-RU" sz="110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Областная олимпиада</a:t>
                      </a:r>
                      <a:r>
                        <a:rPr lang="kk-KZ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ІІІ место 2017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Зулпухар Ернур</a:t>
                      </a:r>
                      <a:endParaRPr lang="ru-RU" sz="110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Районная</a:t>
                      </a:r>
                      <a:r>
                        <a:rPr lang="kk-KZ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олимпиада </a:t>
                      </a:r>
                      <a:r>
                        <a:rPr lang="kk-KZ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</a:t>
                      </a: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ІІІ место 2017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err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Габитов</a:t>
                      </a:r>
                      <a:r>
                        <a:rPr lang="ru-RU" sz="1200" b="1" kern="12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Имамади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Районная олимпиада</a:t>
                      </a:r>
                      <a:r>
                        <a:rPr lang="kk-KZ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</a:t>
                      </a:r>
                      <a:r>
                        <a:rPr lang="ru-RU" sz="1200" b="1" kern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ІІ место 2015</a:t>
                      </a:r>
                      <a:endParaRPr lang="ru-RU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301" marR="59301" marT="152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8991" y="1"/>
            <a:ext cx="10621963" cy="73991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Трехъязычное образование</a:t>
            </a:r>
            <a:endParaRPr lang="ru-RU" sz="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7968" r="15625"/>
          <a:stretch>
            <a:fillRect/>
          </a:stretch>
        </p:blipFill>
        <p:spPr bwMode="auto">
          <a:xfrm>
            <a:off x="6057844" y="4174450"/>
            <a:ext cx="3900279" cy="277841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26327" b="11173"/>
          <a:stretch>
            <a:fillRect/>
          </a:stretch>
        </p:blipFill>
        <p:spPr bwMode="auto">
          <a:xfrm>
            <a:off x="1078764" y="4174451"/>
            <a:ext cx="4307331" cy="280442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Картинки по запросу үш тұғырлы тіл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2181" y="2205358"/>
            <a:ext cx="2655509" cy="144887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411" y="1338956"/>
            <a:ext cx="6732819" cy="591405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5" descr="C:\Users\Акханым\Searches\Desktop\фото плакаты\20170215_075445.jpg"/>
          <p:cNvPicPr>
            <a:picLocks noChangeAspect="1" noChangeArrowheads="1"/>
          </p:cNvPicPr>
          <p:nvPr/>
        </p:nvPicPr>
        <p:blipFill>
          <a:blip r:embed="rId4" cstate="print"/>
          <a:srcRect t="11458" b="13541"/>
          <a:stretch>
            <a:fillRect/>
          </a:stretch>
        </p:blipFill>
        <p:spPr bwMode="auto">
          <a:xfrm>
            <a:off x="5062034" y="1575249"/>
            <a:ext cx="1991626" cy="2421192"/>
          </a:xfrm>
          <a:prstGeom prst="rect">
            <a:avLst/>
          </a:prstGeom>
          <a:noFill/>
        </p:spPr>
      </p:pic>
      <p:pic>
        <p:nvPicPr>
          <p:cNvPr id="8" name="Picture 2" descr="C:\Users\Акханым\Searches\Desktop\фото плакаты\20170311_134307.jpg"/>
          <p:cNvPicPr>
            <a:picLocks noChangeAspect="1" noChangeArrowheads="1"/>
          </p:cNvPicPr>
          <p:nvPr/>
        </p:nvPicPr>
        <p:blipFill>
          <a:blip r:embed="rId5" cstate="print"/>
          <a:srcRect l="7031" t="15353" r="11718"/>
          <a:stretch>
            <a:fillRect/>
          </a:stretch>
        </p:blipFill>
        <p:spPr bwMode="auto">
          <a:xfrm>
            <a:off x="7053659" y="1575255"/>
            <a:ext cx="2572525" cy="2412915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l="20897" t="17143" r="7722" b="20000"/>
          <a:stretch>
            <a:fillRect/>
          </a:stretch>
        </p:blipFill>
        <p:spPr bwMode="auto">
          <a:xfrm>
            <a:off x="5062027" y="3623105"/>
            <a:ext cx="4564157" cy="181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 descr="C:\Users\Акханым\Searches\Desktop\фото плакаты\IMG-20170218-WA0033.jpg"/>
          <p:cNvPicPr>
            <a:picLocks noChangeAspect="1" noChangeArrowheads="1"/>
          </p:cNvPicPr>
          <p:nvPr/>
        </p:nvPicPr>
        <p:blipFill>
          <a:blip r:embed="rId7" cstate="print"/>
          <a:srcRect t="25951" r="7031"/>
          <a:stretch>
            <a:fillRect/>
          </a:stretch>
        </p:blipFill>
        <p:spPr bwMode="auto">
          <a:xfrm>
            <a:off x="5062028" y="5434669"/>
            <a:ext cx="2489540" cy="1654038"/>
          </a:xfrm>
          <a:prstGeom prst="roundRect">
            <a:avLst/>
          </a:prstGeom>
          <a:noFill/>
        </p:spPr>
      </p:pic>
      <p:pic>
        <p:nvPicPr>
          <p:cNvPr id="11" name="Picture 3" descr="C:\Users\Акханым\Searches\Desktop\фото плакаты\IMG-20170124-WA0043.jpg"/>
          <p:cNvPicPr>
            <a:picLocks noChangeAspect="1" noChangeArrowheads="1"/>
          </p:cNvPicPr>
          <p:nvPr/>
        </p:nvPicPr>
        <p:blipFill>
          <a:blip r:embed="rId8" cstate="print"/>
          <a:srcRect l="4687" r="1562"/>
          <a:stretch>
            <a:fillRect/>
          </a:stretch>
        </p:blipFill>
        <p:spPr bwMode="auto">
          <a:xfrm>
            <a:off x="7551567" y="5434670"/>
            <a:ext cx="2074617" cy="1654017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687" y="1260193"/>
            <a:ext cx="8597178" cy="776307"/>
          </a:xfrm>
        </p:spPr>
        <p:txBody>
          <a:bodyPr>
            <a:noAutofit/>
          </a:bodyPr>
          <a:lstStyle/>
          <a:p>
            <a:r>
              <a:rPr lang="ru-RU" sz="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Мониторинг учителей</a:t>
            </a:r>
            <a:endParaRPr lang="ru-RU" sz="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кханым\Music\Playlists\Documents\Scanned Documents\Рисунок (34).bmp"/>
          <p:cNvPicPr>
            <a:picLocks noChangeAspect="1" noChangeArrowheads="1"/>
          </p:cNvPicPr>
          <p:nvPr/>
        </p:nvPicPr>
        <p:blipFill>
          <a:blip r:embed="rId3" cstate="print"/>
          <a:srcRect l="4153" t="5208" r="7019" b="17708"/>
          <a:stretch>
            <a:fillRect/>
          </a:stretch>
        </p:blipFill>
        <p:spPr bwMode="auto">
          <a:xfrm>
            <a:off x="1659656" y="2205357"/>
            <a:ext cx="5468464" cy="4863524"/>
          </a:xfrm>
          <a:prstGeom prst="round2Diag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621963" cy="75612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1442" y="1338956"/>
            <a:ext cx="7269423" cy="697544"/>
          </a:xfrm>
        </p:spPr>
        <p:txBody>
          <a:bodyPr>
            <a:normAutofit fontScale="90000"/>
          </a:bodyPr>
          <a:lstStyle/>
          <a:p>
            <a:r>
              <a:rPr lang="kk-K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5779" y="2441649"/>
            <a:ext cx="9095086" cy="4531516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Паспорт кабинета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Внешний вид кабинета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 техники безопасности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Журнал регистрации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Календарно-тематическое планирование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Методическая копилка кабинета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Электронные учебники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Стенды, плакаты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с одаренными учениками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Трехъязычное образование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Мониторинг учителей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Итоги ЕНТ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2338812" cy="8157918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 l="12675" r="2364"/>
          <a:stretch>
            <a:fillRect/>
          </a:stretch>
        </p:blipFill>
        <p:spPr bwMode="auto">
          <a:xfrm rot="5400000">
            <a:off x="974659" y="3367158"/>
            <a:ext cx="3969167" cy="2433203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/>
          <a:srcRect l="18311" r="8447" b="7559"/>
          <a:stretch>
            <a:fillRect/>
          </a:stretch>
        </p:blipFill>
        <p:spPr bwMode="auto">
          <a:xfrm rot="5400000">
            <a:off x="5408886" y="2837432"/>
            <a:ext cx="2515882" cy="188184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 cstate="print"/>
          <a:srcRect l="13968" r="5742"/>
          <a:stretch>
            <a:fillRect/>
          </a:stretch>
        </p:blipFill>
        <p:spPr bwMode="auto">
          <a:xfrm rot="5400000">
            <a:off x="6394306" y="4423102"/>
            <a:ext cx="2500575" cy="184574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2338812" cy="8157918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23735" t="6513" r="5819" b="1764"/>
          <a:stretch>
            <a:fillRect/>
          </a:stretch>
        </p:blipFill>
        <p:spPr bwMode="auto">
          <a:xfrm rot="5400000">
            <a:off x="1435975" y="2779205"/>
            <a:ext cx="4389744" cy="338731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l="16867" r="9710" b="10583"/>
          <a:stretch>
            <a:fillRect/>
          </a:stretch>
        </p:blipFill>
        <p:spPr bwMode="auto">
          <a:xfrm rot="5400000">
            <a:off x="5258506" y="2913268"/>
            <a:ext cx="4332004" cy="323123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2338812" cy="815791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9271" t="6918" r="55010" b="4887"/>
          <a:stretch>
            <a:fillRect/>
          </a:stretch>
        </p:blipFill>
        <p:spPr bwMode="auto">
          <a:xfrm>
            <a:off x="1937187" y="1490355"/>
            <a:ext cx="1475366" cy="194489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5563" t="7056" r="8718" b="4749"/>
          <a:stretch>
            <a:fillRect/>
          </a:stretch>
        </p:blipFill>
        <p:spPr bwMode="auto">
          <a:xfrm>
            <a:off x="2767034" y="2120464"/>
            <a:ext cx="1565694" cy="206396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50602" r="7904"/>
          <a:stretch>
            <a:fillRect/>
          </a:stretch>
        </p:blipFill>
        <p:spPr bwMode="auto">
          <a:xfrm rot="5400000">
            <a:off x="6720764" y="1341257"/>
            <a:ext cx="1825817" cy="259659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l="6945" r="52375"/>
          <a:stretch>
            <a:fillRect/>
          </a:stretch>
        </p:blipFill>
        <p:spPr bwMode="auto">
          <a:xfrm rot="5400000">
            <a:off x="8696443" y="1746808"/>
            <a:ext cx="1980653" cy="288549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 l="7845" t="11805" r="58359" b="3528"/>
          <a:stretch>
            <a:fillRect/>
          </a:stretch>
        </p:blipFill>
        <p:spPr bwMode="auto">
          <a:xfrm rot="5400000">
            <a:off x="2057623" y="4481136"/>
            <a:ext cx="1984583" cy="294648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/>
          <a:srcRect l="51594" t="10041" r="11695" b="5292"/>
          <a:stretch>
            <a:fillRect/>
          </a:stretch>
        </p:blipFill>
        <p:spPr bwMode="auto">
          <a:xfrm rot="5400000">
            <a:off x="3744636" y="5352620"/>
            <a:ext cx="1866343" cy="255094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 cstate="print"/>
          <a:srcRect l="11953" t="10124" r="55305" b="5209"/>
          <a:stretch>
            <a:fillRect/>
          </a:stretch>
        </p:blipFill>
        <p:spPr bwMode="auto">
          <a:xfrm rot="5400000">
            <a:off x="7208498" y="4475310"/>
            <a:ext cx="1828302" cy="280185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0" cstate="print"/>
          <a:srcRect l="56602" t="4750" r="5695" b="5292"/>
          <a:stretch>
            <a:fillRect/>
          </a:stretch>
        </p:blipFill>
        <p:spPr bwMode="auto">
          <a:xfrm rot="5400000">
            <a:off x="8831893" y="5106967"/>
            <a:ext cx="1984583" cy="280626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93687" y="2205357"/>
          <a:ext cx="7081310" cy="1906100"/>
        </p:xfrm>
        <a:graphic>
          <a:graphicData uri="http://schemas.openxmlformats.org/drawingml/2006/table">
            <a:tbl>
              <a:tblPr/>
              <a:tblGrid>
                <a:gridCol w="1416262"/>
                <a:gridCol w="1416262"/>
                <a:gridCol w="1416262"/>
                <a:gridCol w="1416262"/>
                <a:gridCol w="1416262"/>
              </a:tblGrid>
              <a:tr h="491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Школа 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</a:t>
                      </a: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И. О учителя</a:t>
                      </a:r>
                      <a:endParaRPr lang="ru-RU" sz="11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Классы</a:t>
                      </a:r>
                      <a:endParaRPr lang="ru-RU" sz="11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Качество </a:t>
                      </a:r>
                      <a:endParaRPr lang="ru-RU" sz="11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Успеваемость </a:t>
                      </a:r>
                      <a:endParaRPr lang="ru-RU" sz="11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42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Акшукурская школа-лицей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Киякова Т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Казиева Э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Темирбекова О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 а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 ә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 б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100 %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95 </a:t>
                      </a: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</a:t>
                      </a: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99%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93687" y="4568268"/>
          <a:ext cx="7191975" cy="977169"/>
        </p:xfrm>
        <a:graphic>
          <a:graphicData uri="http://schemas.openxmlformats.org/drawingml/2006/table">
            <a:tbl>
              <a:tblPr/>
              <a:tblGrid>
                <a:gridCol w="1438395"/>
                <a:gridCol w="1438395"/>
                <a:gridCol w="1438395"/>
                <a:gridCol w="1438395"/>
                <a:gridCol w="1438395"/>
              </a:tblGrid>
              <a:tr h="486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Школа 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</a:t>
                      </a: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И. О учителя</a:t>
                      </a:r>
                      <a:endParaRPr lang="ru-RU" sz="11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Классы</a:t>
                      </a:r>
                      <a:endParaRPr lang="ru-RU" sz="11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Качество </a:t>
                      </a:r>
                      <a:endParaRPr lang="ru-RU" sz="11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Успеваемость 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Акшукурская школа-лицей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Темирбекова О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Киякова Т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 а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 </a:t>
                      </a:r>
                      <a:r>
                        <a:rPr lang="kk-KZ" sz="14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ә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95 %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100 %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100 %</a:t>
                      </a:r>
                      <a:endParaRPr lang="ru-RU" sz="11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422" marR="72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-200527"/>
            <a:ext cx="3008550" cy="9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3903" tIns="51952" rIns="103903" bIns="51952" numCol="1" anchor="ctr" anchorCtr="0" compatLnSpc="1">
            <a:prstTxWarp prst="textNoShape">
              <a:avLst/>
            </a:prstTxWarp>
            <a:spAutoFit/>
          </a:bodyPr>
          <a:lstStyle/>
          <a:p>
            <a:pPr indent="510498" fontAlgn="base">
              <a:spcBef>
                <a:spcPct val="0"/>
              </a:spcBef>
              <a:spcAft>
                <a:spcPct val="0"/>
              </a:spcAft>
            </a:pPr>
            <a:r>
              <a:rPr lang="kk-KZ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Итоги ЕНТ за 2015-2016 г</a:t>
            </a: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pPr indent="5104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Итоги ЕНТ за 2014-2015 г</a:t>
            </a: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pPr indent="510498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59656" y="1102665"/>
            <a:ext cx="5476988" cy="93383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Итоги ЕНТ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621963" cy="756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1442" y="1496484"/>
            <a:ext cx="5476988" cy="1023928"/>
          </a:xfrm>
        </p:spPr>
        <p:txBody>
          <a:bodyPr>
            <a:normAutofit/>
          </a:bodyPr>
          <a:lstStyle/>
          <a:p>
            <a:r>
              <a:rPr lang="ru-RU" sz="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Паспорт кабинета</a:t>
            </a:r>
            <a:endParaRPr lang="ru-RU" sz="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кханым\Music\Playlists\Documents\Scanned Documents\Рисунок (32)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4426" y="2835467"/>
            <a:ext cx="3568341" cy="399849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687" y="1181429"/>
            <a:ext cx="8879359" cy="1102692"/>
          </a:xfrm>
        </p:spPr>
        <p:txBody>
          <a:bodyPr>
            <a:noAutofit/>
          </a:bodyPr>
          <a:lstStyle/>
          <a:p>
            <a:r>
              <a:rPr lang="ru-RU" sz="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Правила техники безопасности</a:t>
            </a:r>
            <a:endParaRPr lang="ru-RU" sz="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3509" t="3488" b="2326"/>
          <a:stretch>
            <a:fillRect/>
          </a:stretch>
        </p:blipFill>
        <p:spPr bwMode="auto">
          <a:xfrm rot="5400000">
            <a:off x="2544013" y="2834467"/>
            <a:ext cx="4207317" cy="326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9503" y="1260193"/>
            <a:ext cx="7601362" cy="1575274"/>
          </a:xfrm>
        </p:spPr>
        <p:txBody>
          <a:bodyPr>
            <a:normAutofit/>
          </a:bodyPr>
          <a:lstStyle/>
          <a:p>
            <a:pPr algn="ctr"/>
            <a:r>
              <a:rPr lang="ru-RU" sz="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Журнал регистрации</a:t>
            </a:r>
            <a:endParaRPr lang="ru-RU" sz="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кханым\Music\Playlists\Documents\Scanned Documents\Рисунок (47).bmp"/>
          <p:cNvPicPr>
            <a:picLocks noChangeAspect="1" noChangeArrowheads="1"/>
          </p:cNvPicPr>
          <p:nvPr/>
        </p:nvPicPr>
        <p:blipFill>
          <a:blip r:embed="rId3" cstate="print"/>
          <a:srcRect b="3670"/>
          <a:stretch>
            <a:fillRect/>
          </a:stretch>
        </p:blipFill>
        <p:spPr bwMode="auto">
          <a:xfrm>
            <a:off x="1327718" y="3623104"/>
            <a:ext cx="3192951" cy="2262425"/>
          </a:xfrm>
          <a:prstGeom prst="round2Diag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6" descr="C:\Users\Акханым\Searches\Desktop\305\IMG-20170424-WA0044-1.jpg"/>
          <p:cNvPicPr>
            <a:picLocks noChangeAspect="1" noChangeArrowheads="1"/>
          </p:cNvPicPr>
          <p:nvPr/>
        </p:nvPicPr>
        <p:blipFill>
          <a:blip r:embed="rId4" cstate="print"/>
          <a:srcRect t="8203" r="1041" b="3906"/>
          <a:stretch>
            <a:fillRect/>
          </a:stretch>
        </p:blipFill>
        <p:spPr bwMode="auto">
          <a:xfrm rot="16200000">
            <a:off x="5614613" y="3070520"/>
            <a:ext cx="2183042" cy="3288212"/>
          </a:xfrm>
          <a:prstGeom prst="round2Diag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9656" y="1338956"/>
            <a:ext cx="8431209" cy="6975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Внешний вид кабинета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5755" t="16279" b="9302"/>
          <a:stretch>
            <a:fillRect/>
          </a:stretch>
        </p:blipFill>
        <p:spPr bwMode="auto">
          <a:xfrm>
            <a:off x="1410702" y="2835467"/>
            <a:ext cx="6057881" cy="373101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t="15820" b="32031"/>
          <a:stretch>
            <a:fillRect/>
          </a:stretch>
        </p:blipFill>
        <p:spPr bwMode="auto">
          <a:xfrm>
            <a:off x="1493687" y="1496485"/>
            <a:ext cx="2509125" cy="220786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C:\Users\Акханым\Searches\Desktop\305\IMG-20170424-WA0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3687" y="4410746"/>
            <a:ext cx="2655509" cy="196908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5" descr="C:\Users\Акханым\Searches\Desktop\305\IMG-20170424-WA0043.jpg"/>
          <p:cNvPicPr>
            <a:picLocks noChangeAspect="1" noChangeArrowheads="1"/>
          </p:cNvPicPr>
          <p:nvPr/>
        </p:nvPicPr>
        <p:blipFill>
          <a:blip r:embed="rId5" cstate="print"/>
          <a:srcRect t="35351"/>
          <a:stretch>
            <a:fillRect/>
          </a:stretch>
        </p:blipFill>
        <p:spPr bwMode="auto">
          <a:xfrm>
            <a:off x="4525163" y="4410748"/>
            <a:ext cx="2777451" cy="196099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4" descr="C:\Users\Акханым\Searches\Desktop\305\IMG-20170424-WA0055.jpg"/>
          <p:cNvPicPr>
            <a:picLocks noChangeAspect="1" noChangeArrowheads="1"/>
          </p:cNvPicPr>
          <p:nvPr/>
        </p:nvPicPr>
        <p:blipFill>
          <a:blip r:embed="rId6" cstate="print"/>
          <a:srcRect l="14257" r="13672"/>
          <a:stretch>
            <a:fillRect/>
          </a:stretch>
        </p:blipFill>
        <p:spPr bwMode="auto">
          <a:xfrm>
            <a:off x="7717537" y="1417722"/>
            <a:ext cx="2738494" cy="2261433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 l="27174" t="46814" r="27174" b="14946"/>
          <a:stretch>
            <a:fillRect/>
          </a:stretch>
        </p:blipFill>
        <p:spPr bwMode="auto">
          <a:xfrm>
            <a:off x="4382287" y="1494615"/>
            <a:ext cx="3000396" cy="214314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687" y="1102665"/>
            <a:ext cx="8597178" cy="1417747"/>
          </a:xfrm>
        </p:spPr>
        <p:txBody>
          <a:bodyPr>
            <a:noAutofit/>
          </a:bodyPr>
          <a:lstStyle/>
          <a:p>
            <a:pPr algn="ctr"/>
            <a:r>
              <a:rPr lang="ru-RU" sz="4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Календарно-тематическое планирование</a:t>
            </a:r>
            <a:endParaRPr lang="ru-RU" sz="41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кханым\Music\Playlists\Documents\Scanned Documents\Рисунок (46)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593" y="3308049"/>
            <a:ext cx="2341219" cy="3056259"/>
          </a:xfrm>
          <a:prstGeom prst="round2Diag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C:\Users\Акханым\Music\Playlists\Documents\Scanned Documents\Рисунок (35).bmp"/>
          <p:cNvPicPr>
            <a:picLocks noChangeAspect="1" noChangeArrowheads="1"/>
          </p:cNvPicPr>
          <p:nvPr/>
        </p:nvPicPr>
        <p:blipFill>
          <a:blip r:embed="rId4" cstate="print"/>
          <a:srcRect l="4153" t="7291" r="1288" b="19791"/>
          <a:stretch>
            <a:fillRect/>
          </a:stretch>
        </p:blipFill>
        <p:spPr bwMode="auto">
          <a:xfrm>
            <a:off x="4979043" y="3544340"/>
            <a:ext cx="1419456" cy="1507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1" descr="C:\Users\Акханым\Music\Playlists\Documents\Scanned Documents\Рисунок (43).bmp"/>
          <p:cNvPicPr>
            <a:picLocks noChangeAspect="1" noChangeArrowheads="1"/>
          </p:cNvPicPr>
          <p:nvPr/>
        </p:nvPicPr>
        <p:blipFill>
          <a:blip r:embed="rId5" cstate="print"/>
          <a:srcRect l="7164" t="2083" r="4008" b="4166"/>
          <a:stretch>
            <a:fillRect/>
          </a:stretch>
        </p:blipFill>
        <p:spPr bwMode="auto">
          <a:xfrm>
            <a:off x="5642921" y="3859395"/>
            <a:ext cx="1086174" cy="1575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2" descr="C:\Users\Акханым\Music\Playlists\Documents\Scanned Documents\Рисунок (45)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6798" y="4322044"/>
            <a:ext cx="1252604" cy="1635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 descr="C:\Users\Акханым\Music\Playlists\Documents\Scanned Documents\Рисунок (39).bmp"/>
          <p:cNvPicPr>
            <a:picLocks noChangeAspect="1" noChangeArrowheads="1"/>
          </p:cNvPicPr>
          <p:nvPr/>
        </p:nvPicPr>
        <p:blipFill>
          <a:blip r:embed="rId7" cstate="print"/>
          <a:srcRect t="2083" r="7019"/>
          <a:stretch>
            <a:fillRect/>
          </a:stretch>
        </p:blipFill>
        <p:spPr bwMode="auto">
          <a:xfrm>
            <a:off x="7219629" y="3859395"/>
            <a:ext cx="1161785" cy="1597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 descr="C:\Users\Акханым\Music\Playlists\Documents\Scanned Documents\Рисунок (40).bmp"/>
          <p:cNvPicPr>
            <a:picLocks noChangeAspect="1" noChangeArrowheads="1"/>
          </p:cNvPicPr>
          <p:nvPr/>
        </p:nvPicPr>
        <p:blipFill>
          <a:blip r:embed="rId8" cstate="print"/>
          <a:srcRect l="8451" t="4166" r="5586" b="5208"/>
          <a:stretch>
            <a:fillRect/>
          </a:stretch>
        </p:blipFill>
        <p:spPr bwMode="auto">
          <a:xfrm>
            <a:off x="8132460" y="3527613"/>
            <a:ext cx="1327755" cy="1583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кханым\Contacts\Favorites\Pictures\фон рус я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102"/>
            <a:ext cx="10621963" cy="73991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9656" y="776289"/>
            <a:ext cx="8431209" cy="1260211"/>
          </a:xfrm>
        </p:spPr>
        <p:txBody>
          <a:bodyPr>
            <a:normAutofit/>
          </a:bodyPr>
          <a:lstStyle/>
          <a:p>
            <a:r>
              <a:rPr lang="ru-RU" sz="45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Методическая копилка кабинета</a:t>
            </a:r>
            <a:endParaRPr lang="ru-RU" sz="45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кханым\Searches\Desktop\305\IMG-20170424-WA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1748" y="2362885"/>
            <a:ext cx="2718219" cy="145122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5" descr="C:\Users\Акханым\Searches\Desktop\305\IMG-20170424-WA0037.jpg"/>
          <p:cNvPicPr>
            <a:picLocks noChangeAspect="1" noChangeArrowheads="1"/>
          </p:cNvPicPr>
          <p:nvPr/>
        </p:nvPicPr>
        <p:blipFill>
          <a:blip r:embed="rId4" cstate="print"/>
          <a:srcRect l="11148" r="8584"/>
          <a:stretch>
            <a:fillRect/>
          </a:stretch>
        </p:blipFill>
        <p:spPr bwMode="auto">
          <a:xfrm>
            <a:off x="1161759" y="4331978"/>
            <a:ext cx="2676400" cy="165403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3" descr="C:\Users\Акханым\Searches\Desktop\305\IMG-20170424-WA0064.jpg"/>
          <p:cNvPicPr>
            <a:picLocks noChangeAspect="1" noChangeArrowheads="1"/>
          </p:cNvPicPr>
          <p:nvPr/>
        </p:nvPicPr>
        <p:blipFill>
          <a:blip r:embed="rId5" cstate="print"/>
          <a:srcRect t="33333" r="29629" b="48958"/>
          <a:stretch>
            <a:fillRect/>
          </a:stretch>
        </p:blipFill>
        <p:spPr bwMode="auto">
          <a:xfrm>
            <a:off x="4730089" y="4331977"/>
            <a:ext cx="2887452" cy="162169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 r="15556"/>
          <a:stretch>
            <a:fillRect/>
          </a:stretch>
        </p:blipFill>
        <p:spPr bwMode="auto">
          <a:xfrm>
            <a:off x="4813074" y="2284121"/>
            <a:ext cx="2738494" cy="147169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6066</TotalTime>
  <Words>291</Words>
  <Application>Microsoft Office PowerPoint</Application>
  <PresentationFormat>Произвольный</PresentationFormat>
  <Paragraphs>110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   Акшукурская школа-лицей</vt:lpstr>
      <vt:lpstr>Содержание</vt:lpstr>
      <vt:lpstr>Паспорт кабинета</vt:lpstr>
      <vt:lpstr>Правила техники безопасности</vt:lpstr>
      <vt:lpstr>Журнал регистрации</vt:lpstr>
      <vt:lpstr>Внешний вид кабинета</vt:lpstr>
      <vt:lpstr>Слайд 7</vt:lpstr>
      <vt:lpstr>Календарно-тематическое планирование</vt:lpstr>
      <vt:lpstr>Методическая копилка кабинета</vt:lpstr>
      <vt:lpstr>     Электронные учебники</vt:lpstr>
      <vt:lpstr>Стенды</vt:lpstr>
      <vt:lpstr>Слайд 12</vt:lpstr>
      <vt:lpstr>Классный уголок</vt:lpstr>
      <vt:lpstr>Одаренные ученики</vt:lpstr>
      <vt:lpstr>Слайд 15</vt:lpstr>
      <vt:lpstr>Слайд 16</vt:lpstr>
      <vt:lpstr>Трехъязычное образование</vt:lpstr>
      <vt:lpstr>Слайд 18</vt:lpstr>
      <vt:lpstr>   Мониторинг учителей</vt:lpstr>
      <vt:lpstr>Слайд 20</vt:lpstr>
      <vt:lpstr>Слайд 21</vt:lpstr>
      <vt:lpstr>Слайд 22</vt:lpstr>
      <vt:lpstr>Итоги ЕНТ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Акханым</dc:creator>
  <cp:lastModifiedBy>Акханым</cp:lastModifiedBy>
  <cp:revision>240</cp:revision>
  <dcterms:created xsi:type="dcterms:W3CDTF">2017-04-17T10:11:19Z</dcterms:created>
  <dcterms:modified xsi:type="dcterms:W3CDTF">2017-04-27T15:13:14Z</dcterms:modified>
</cp:coreProperties>
</file>