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7" r:id="rId7"/>
    <p:sldId id="260" r:id="rId8"/>
    <p:sldId id="261" r:id="rId9"/>
    <p:sldId id="268" r:id="rId10"/>
    <p:sldId id="262" r:id="rId11"/>
    <p:sldId id="263" r:id="rId12"/>
    <p:sldId id="265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00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8" r="84643" b="7840"/>
          <a:stretch/>
        </p:blipFill>
        <p:spPr>
          <a:xfrm>
            <a:off x="72264" y="1229359"/>
            <a:ext cx="2038670" cy="276013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98" t="17570" r="53451" b="3621"/>
          <a:stretch/>
        </p:blipFill>
        <p:spPr>
          <a:xfrm>
            <a:off x="2243978" y="2156460"/>
            <a:ext cx="3513208" cy="263736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43" t="16982" r="26010" b="4797"/>
          <a:stretch/>
        </p:blipFill>
        <p:spPr>
          <a:xfrm>
            <a:off x="5866508" y="1352125"/>
            <a:ext cx="3103369" cy="263736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32" t="19923" r="1129" b="7150"/>
          <a:stretch/>
        </p:blipFill>
        <p:spPr>
          <a:xfrm>
            <a:off x="9079199" y="2452794"/>
            <a:ext cx="2968868" cy="257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58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2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5829" r="55335" b="67180"/>
          <a:stretch/>
        </p:blipFill>
        <p:spPr>
          <a:xfrm>
            <a:off x="126999" y="195163"/>
            <a:ext cx="4638534" cy="2167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t="37054" r="47000" b="36264"/>
          <a:stretch/>
        </p:blipFill>
        <p:spPr>
          <a:xfrm>
            <a:off x="2904067" y="2453640"/>
            <a:ext cx="5031906" cy="20997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" t="66736" r="49445" b="6898"/>
          <a:stretch/>
        </p:blipFill>
        <p:spPr>
          <a:xfrm>
            <a:off x="7357530" y="4553374"/>
            <a:ext cx="4498458" cy="16806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9317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327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097280" y="1515979"/>
            <a:ext cx="10058400" cy="435311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 – </a:t>
            </a:r>
            <a:r>
              <a:rPr lang="ru-RU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</a:t>
            </a:r>
            <a:r>
              <a:rPr lang="ru-RU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</a:t>
            </a:r>
            <a:endParaRPr lang="ru-RU" sz="6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 – </a:t>
            </a:r>
            <a:r>
              <a:rPr lang="ru-RU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</a:t>
            </a:r>
            <a:r>
              <a:rPr lang="ru-RU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</a:t>
            </a:r>
            <a:endParaRPr lang="ru-RU" sz="6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Хи</a:t>
            </a:r>
            <a:r>
              <a:rPr lang="ru-RU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хи</a:t>
            </a:r>
            <a:r>
              <a:rPr lang="ru-RU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хи</a:t>
            </a:r>
            <a:endParaRPr lang="ru-RU" sz="6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Хе</a:t>
            </a:r>
            <a:r>
              <a:rPr lang="ru-RU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хе</a:t>
            </a:r>
            <a:r>
              <a:rPr lang="ru-RU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хе</a:t>
            </a:r>
            <a:endParaRPr lang="ru-RU" sz="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17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«Нахождение нелепиц»</a:t>
            </a:r>
            <a:endParaRPr lang="ru-RU" sz="7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8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4838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295400"/>
            <a:ext cx="10464800" cy="4573694"/>
          </a:xfrm>
        </p:spPr>
        <p:txBody>
          <a:bodyPr>
            <a:normAutofit/>
          </a:bodyPr>
          <a:lstStyle/>
          <a:p>
            <a:pPr marL="201168" lvl="1" indent="0" algn="just">
              <a:lnSpc>
                <a:spcPct val="150000"/>
              </a:lnSpc>
              <a:buNone/>
            </a:pPr>
            <a:r>
              <a:rPr lang="ru-RU" sz="5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5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Нелепица</a:t>
            </a:r>
            <a:r>
              <a:rPr lang="ru-RU" sz="5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(небылица) – это бессмыслица, чепуха, шутливая выдумка.</a:t>
            </a:r>
            <a:endParaRPr lang="ru-RU" sz="5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4004733" y="1515533"/>
            <a:ext cx="76200" cy="220134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8204199" y="1507066"/>
            <a:ext cx="76200" cy="220134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48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60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732" y="168070"/>
            <a:ext cx="8844168" cy="6037997"/>
          </a:xfrm>
        </p:spPr>
      </p:pic>
    </p:spTree>
    <p:extLst>
      <p:ext uri="{BB962C8B-B14F-4D97-AF65-F5344CB8AC3E}">
        <p14:creationId xmlns:p14="http://schemas.microsoft.com/office/powerpoint/2010/main" val="153594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878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41" y="804334"/>
            <a:ext cx="11703677" cy="5435599"/>
          </a:xfrm>
        </p:spPr>
      </p:pic>
    </p:spTree>
    <p:extLst>
      <p:ext uri="{BB962C8B-B14F-4D97-AF65-F5344CB8AC3E}">
        <p14:creationId xmlns:p14="http://schemas.microsoft.com/office/powerpoint/2010/main" val="63192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44" y="651933"/>
            <a:ext cx="11426272" cy="5613571"/>
          </a:xfrm>
        </p:spPr>
      </p:pic>
    </p:spTree>
    <p:extLst>
      <p:ext uri="{BB962C8B-B14F-4D97-AF65-F5344CB8AC3E}">
        <p14:creationId xmlns:p14="http://schemas.microsoft.com/office/powerpoint/2010/main" val="272678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89840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</TotalTime>
  <Words>38</Words>
  <Application>Microsoft Office PowerPoint</Application>
  <PresentationFormat>Широкоэкранный</PresentationFormat>
  <Paragraphs>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Times New Roman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8</cp:revision>
  <dcterms:created xsi:type="dcterms:W3CDTF">2016-02-10T12:55:27Z</dcterms:created>
  <dcterms:modified xsi:type="dcterms:W3CDTF">2016-02-15T07:03:38Z</dcterms:modified>
</cp:coreProperties>
</file>