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B90B-9CE3-48CF-8B66-8D7A507FD743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4D51-9503-4C07-AC61-34088DA6F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26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B90B-9CE3-48CF-8B66-8D7A507FD743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4D51-9503-4C07-AC61-34088DA6F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4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B90B-9CE3-48CF-8B66-8D7A507FD743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4D51-9503-4C07-AC61-34088DA6F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07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B90B-9CE3-48CF-8B66-8D7A507FD743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4D51-9503-4C07-AC61-34088DA6F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56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B90B-9CE3-48CF-8B66-8D7A507FD743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4D51-9503-4C07-AC61-34088DA6F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28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B90B-9CE3-48CF-8B66-8D7A507FD743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4D51-9503-4C07-AC61-34088DA6F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2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B90B-9CE3-48CF-8B66-8D7A507FD743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4D51-9503-4C07-AC61-34088DA6F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77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B90B-9CE3-48CF-8B66-8D7A507FD743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4D51-9503-4C07-AC61-34088DA6F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83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B90B-9CE3-48CF-8B66-8D7A507FD743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4D51-9503-4C07-AC61-34088DA6F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22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B90B-9CE3-48CF-8B66-8D7A507FD743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4D51-9503-4C07-AC61-34088DA6F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36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B90B-9CE3-48CF-8B66-8D7A507FD743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4D51-9503-4C07-AC61-34088DA6F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93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6B90B-9CE3-48CF-8B66-8D7A507FD743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64D51-9503-4C07-AC61-34088DA6F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21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3917536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17829" cy="6858000"/>
          </a:xfrm>
        </p:spPr>
      </p:pic>
    </p:spTree>
    <p:extLst>
      <p:ext uri="{BB962C8B-B14F-4D97-AF65-F5344CB8AC3E}">
        <p14:creationId xmlns:p14="http://schemas.microsoft.com/office/powerpoint/2010/main" val="3074591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2149" cy="6858000"/>
          </a:xfrm>
        </p:spPr>
      </p:pic>
    </p:spTree>
    <p:extLst>
      <p:ext uri="{BB962C8B-B14F-4D97-AF65-F5344CB8AC3E}">
        <p14:creationId xmlns:p14="http://schemas.microsoft.com/office/powerpoint/2010/main" val="2204087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31337" cy="6858000"/>
          </a:xfrm>
        </p:spPr>
      </p:pic>
    </p:spTree>
    <p:extLst>
      <p:ext uri="{BB962C8B-B14F-4D97-AF65-F5344CB8AC3E}">
        <p14:creationId xmlns:p14="http://schemas.microsoft.com/office/powerpoint/2010/main" val="2923897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37740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1591334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566"/>
            <a:ext cx="12192000" cy="7093132"/>
          </a:xfrm>
        </p:spPr>
      </p:pic>
    </p:spTree>
    <p:extLst>
      <p:ext uri="{BB962C8B-B14F-4D97-AF65-F5344CB8AC3E}">
        <p14:creationId xmlns:p14="http://schemas.microsoft.com/office/powerpoint/2010/main" val="3381207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3107831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3155425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766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40"/>
            <a:ext cx="12192000" cy="6949440"/>
          </a:xfrm>
        </p:spPr>
      </p:pic>
    </p:spTree>
    <p:extLst>
      <p:ext uri="{BB962C8B-B14F-4D97-AF65-F5344CB8AC3E}">
        <p14:creationId xmlns:p14="http://schemas.microsoft.com/office/powerpoint/2010/main" val="47824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895038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3621558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40"/>
            <a:ext cx="12192000" cy="6949440"/>
          </a:xfrm>
        </p:spPr>
      </p:pic>
    </p:spTree>
    <p:extLst>
      <p:ext uri="{BB962C8B-B14F-4D97-AF65-F5344CB8AC3E}">
        <p14:creationId xmlns:p14="http://schemas.microsoft.com/office/powerpoint/2010/main" val="131694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9269" cy="6858000"/>
          </a:xfrm>
        </p:spPr>
      </p:pic>
    </p:spTree>
    <p:extLst>
      <p:ext uri="{BB962C8B-B14F-4D97-AF65-F5344CB8AC3E}">
        <p14:creationId xmlns:p14="http://schemas.microsoft.com/office/powerpoint/2010/main" val="1301245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41"/>
            <a:ext cx="12192000" cy="6949441"/>
          </a:xfrm>
        </p:spPr>
      </p:pic>
    </p:spTree>
    <p:extLst>
      <p:ext uri="{BB962C8B-B14F-4D97-AF65-F5344CB8AC3E}">
        <p14:creationId xmlns:p14="http://schemas.microsoft.com/office/powerpoint/2010/main" val="3425149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41"/>
            <a:ext cx="11704320" cy="7445830"/>
          </a:xfrm>
        </p:spPr>
      </p:pic>
    </p:spTree>
    <p:extLst>
      <p:ext uri="{BB962C8B-B14F-4D97-AF65-F5344CB8AC3E}">
        <p14:creationId xmlns:p14="http://schemas.microsoft.com/office/powerpoint/2010/main" val="3411125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66560"/>
          </a:xfrm>
        </p:spPr>
      </p:pic>
    </p:spTree>
    <p:extLst>
      <p:ext uri="{BB962C8B-B14F-4D97-AF65-F5344CB8AC3E}">
        <p14:creationId xmlns:p14="http://schemas.microsoft.com/office/powerpoint/2010/main" val="13552054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Широкоэкранный</PresentationFormat>
  <Paragraphs>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</cp:revision>
  <dcterms:created xsi:type="dcterms:W3CDTF">2019-12-09T15:59:53Z</dcterms:created>
  <dcterms:modified xsi:type="dcterms:W3CDTF">2019-12-09T16:05:35Z</dcterms:modified>
</cp:coreProperties>
</file>