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1" r:id="rId4"/>
    <p:sldId id="262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74" r:id="rId13"/>
    <p:sldId id="290" r:id="rId14"/>
    <p:sldId id="289" r:id="rId15"/>
    <p:sldId id="291" r:id="rId16"/>
    <p:sldId id="292" r:id="rId17"/>
    <p:sldId id="28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Считаешь ли ты себя добрым?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Считаешь ли ты себя добрым??</c:v>
                </c:pt>
              </c:strCache>
            </c:strRef>
          </c:tx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3"/>
                <c:pt idx="0">
                  <c:v>да</c:v>
                </c:pt>
                <c:pt idx="1">
                  <c:v>иногда</c:v>
                </c:pt>
                <c:pt idx="2">
                  <c:v>никогда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 formatCode="0%">
                  <c:v>0.61000000000000054</c:v>
                </c:pt>
                <c:pt idx="1">
                  <c:v>0.30400000000000033</c:v>
                </c:pt>
                <c:pt idx="2" formatCode="0%">
                  <c:v>8.0000000000000057E-2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81253937007874011"/>
          <c:y val="0.38139374979424279"/>
          <c:w val="0.13962112374842034"/>
          <c:h val="0.28433992942496444"/>
        </c:manualLayout>
      </c:layout>
      <c:txPr>
        <a:bodyPr/>
        <a:lstStyle/>
        <a:p>
          <a:pPr>
            <a:defRPr sz="1800" b="1"/>
          </a:pPr>
          <a:endParaRPr lang="ru-RU"/>
        </a:p>
      </c:txPr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54593-938B-4096-908A-D0ADE66D2F03}" type="datetimeFigureOut">
              <a:rPr lang="ru-RU" smtClean="0"/>
              <a:pPr/>
              <a:t>06.02.2017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4C3F6-3BAE-492F-BD3F-6A4AA4E513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top-bal.ru/pars_docs/refs/83/82788/82788_html_m4d276c36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20472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КОПИЛКА ДОБРЫХ ДЕЛ</a:t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социальный проект</a:t>
            </a:r>
            <a:endParaRPr lang="ru-RU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365104"/>
            <a:ext cx="4608512" cy="18002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Авторы:  учащиеся 6 класса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1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п.Верхнеказымский</a:t>
            </a:r>
            <a:endParaRPr lang="ru-RU" sz="1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Руководитель социального проекта: Волкова  Наталья Александровна</a:t>
            </a:r>
            <a:endParaRPr lang="ru-RU" sz="1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539552" y="-10521"/>
            <a:ext cx="77048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автономное общеобразовательное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учреждение Белоярского района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«Средняя общеобразовательная школа  п. Верхнеказымский»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4 группы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1" y="1196750"/>
          <a:ext cx="8784978" cy="52893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3"/>
                <a:gridCol w="2304256"/>
                <a:gridCol w="2592289"/>
              </a:tblGrid>
              <a:tr h="5040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16937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добрых дел между группами и отдельными учащимися класса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 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Ответственный: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Канев Николай      </a:t>
                      </a:r>
                    </a:p>
                  </a:txBody>
                  <a:tcPr marL="68580" marR="68580" marT="0" marB="0"/>
                </a:tc>
              </a:tr>
              <a:tr h="687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«Чистота на планете»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873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Акция «Птичье кафе»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оябрь-март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71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Выпуск и распространение листовок и буклетов «Помогите пернатым друзьям»       /Приложение 6/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екабрь-март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693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о проделанной работе для оформления презентации «Копилка добрых дел»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 течение года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5 группы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917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6688"/>
                <a:gridCol w="2379712"/>
                <a:gridCol w="2743200"/>
              </a:tblGrid>
              <a:tr h="6563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 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630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всех групп о проделанной работе.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декабрь-январь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Морозов Кирилл</a:t>
                      </a:r>
                      <a:endParaRPr lang="ru-RU" sz="180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 Артем</a:t>
                      </a:r>
                      <a:endParaRPr lang="ru-RU" sz="180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63033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Оформление   презентации проекта «Копилка добрых дел».</a:t>
                      </a:r>
                      <a:endParaRPr lang="ru-RU" sz="180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февраль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Морозов Кирилл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Волк Артем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79512" y="858888"/>
            <a:ext cx="8712968" cy="510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работа над реализацией проекта позволила нам стать внимательнее друг к другу, к пожилым; стать  добрее, дружнее;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мы научились помогать старшим и младшим, приходить на помощь в трудную минуту, уважать старшее поколение, которое нас вырастило и дало нам жизнь.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endParaRPr lang="ru-RU" sz="2800" dirty="0" smtClean="0">
              <a:solidFill>
                <a:srgbClr val="7030A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над данным  проектом будет продолжена.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Встреча с представителями организаций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Next\Desktop\фоото\DSCN73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916832"/>
            <a:ext cx="290512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73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916832"/>
            <a:ext cx="302895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xt\Desktop\фоото\DSCN738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365104"/>
            <a:ext cx="29337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«Милосердие»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Next\Desktop\фоото\DSCN740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2628900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739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908720"/>
            <a:ext cx="27527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xt\Desktop\фоото\DSCN74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717032"/>
            <a:ext cx="22574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Next\Desktop\фоото\DSCN740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4221088"/>
            <a:ext cx="26003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Next\Desktop\фоото\DSCN74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888" y="3140968"/>
            <a:ext cx="211455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«По зову сердца»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Next\Desktop\фоото\DSCN741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0003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742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3312368" cy="2115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Next\Desktop\фоото\DSCN739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933056"/>
            <a:ext cx="306514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Next\Desktop\фоото\DSCN725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3056"/>
            <a:ext cx="36004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«Зеленая планета»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C:\Users\Next\Desktop\фоото\DSCN742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340768"/>
            <a:ext cx="331236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Next\Desktop\фоото\DSCN614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564904"/>
            <a:ext cx="3600400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rossochru.ru/images/news/2015/October2015/8-10-2015/656da1782b146846aafcc5eadece78c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92479" cy="6669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4" name="Picture 12" descr="https://im3-tub-ru.yandex.net/i?id=b0626c0c4241c9a349ac4ac85b9eee86&amp;n=33&amp;h=215&amp;w=19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640960" cy="612068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53650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нужна всем людям-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Пусть побольше добрых будет!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Доброта - она от века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Украшенье человека!</a:t>
            </a:r>
            <a:endParaRPr lang="ru-RU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611560" y="1484331"/>
            <a:ext cx="8136904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преодолеть социальное равнодушие, научиться творить добро, действовать бескорыстно, по велению души и сердца.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395536" y="996695"/>
            <a:ext cx="856895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разработать анкету для проведения социологического опроса учащихся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6 класса «Добрый ли, я»;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проанализировать результаты анкеты;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разработать план мероприятий по реализации проекта;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создать презентацию «Копилка добрых дел».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Результаты анкетирования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6288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реализации проекта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836711"/>
          <a:ext cx="8784976" cy="5949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2950"/>
                <a:gridCol w="2321013"/>
                <a:gridCol w="2321013"/>
              </a:tblGrid>
              <a:tr h="4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Дела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Сроки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b="1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Исполнители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8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Создать рабочие группы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Актив класса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Разработать анкету для проведения социологического  опроса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Ответственный:Рогова С.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Обработать данные анкеты 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 группа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Ответственный:Рогова С.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4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Разработать план мероприятий 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октябрь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Ответстсвенные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групп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 деятельности «Милосердие»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Ответственный:Федоренко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У.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«По зову сердца»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Ответственный:Мамедов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Направление деятельности  «Зеленая планета»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endParaRPr lang="ru-RU" sz="1400" dirty="0">
                        <a:solidFill>
                          <a:srgbClr val="7030A0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4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 Канев Коля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Подготовка фотографий к презентации.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сентябрь-февраль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Ответственный:Морозов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472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Разработка презентации «Копилка добрых дел»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 группа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Ответственный:Морозов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К.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24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Подготовка  материалов к защите.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февраль </a:t>
                      </a:r>
                      <a:endParaRPr lang="ru-RU" sz="140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400" dirty="0" err="1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Ответстсвенные</a:t>
                      </a:r>
                      <a:r>
                        <a:rPr lang="ru-RU" sz="1400" dirty="0">
                          <a:solidFill>
                            <a:srgbClr val="7030A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групп</a:t>
                      </a:r>
                      <a:endParaRPr lang="ru-RU" sz="1400" dirty="0">
                        <a:solidFill>
                          <a:srgbClr val="7030A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1 группы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712968" cy="52565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817"/>
                <a:gridCol w="2046077"/>
                <a:gridCol w="2363074"/>
              </a:tblGrid>
              <a:tr h="474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952500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 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744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Составление анкеты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/Приложение 2/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группа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Ответственная: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Рогова София</a:t>
                      </a:r>
                    </a:p>
                  </a:txBody>
                  <a:tcPr marL="68580" marR="68580" marT="0" marB="0"/>
                </a:tc>
              </a:tr>
              <a:tr h="117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Проведение анкетирования, социологического опроса.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Обработка результатов социологического опроса, составление таблиц.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7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Данные социологического опроса внесены в таблицу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/Приложение 3/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сентябрь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42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Участие в добрых делах.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2 группы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1" y="1124745"/>
          <a:ext cx="8640958" cy="57332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1228"/>
                <a:gridCol w="2495042"/>
                <a:gridCol w="2354688"/>
              </a:tblGrid>
              <a:tr h="615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Составить список пожилых людей, которые нуждаются в помощи и внимании.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Ответственная:  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Чирков Станислав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</a:t>
                      </a:r>
                    </a:p>
                  </a:txBody>
                  <a:tcPr marL="68580" marR="68580" marT="0" marB="0"/>
                </a:tc>
              </a:tr>
              <a:tr h="102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пожилых людей между группами и отдельными учащимися класса.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6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Разработка и проведение классных часов с приглашением пожилых людей. /Приложение 4/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- январь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добрых дел между группами и отдельными учащимися класса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2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о проделанной работе для оформления презентации «Копилка добрых дел»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</a:t>
                      </a: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ентябрь-февраль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 действий 3 группы </a:t>
            </a:r>
            <a:endParaRPr lang="ru-RU" dirty="0">
              <a:solidFill>
                <a:srgbClr val="0070C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052735"/>
          <a:ext cx="8784977" cy="5472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5018"/>
                <a:gridCol w="2536627"/>
                <a:gridCol w="2163332"/>
              </a:tblGrid>
              <a:tr h="3944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Дела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Сроки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Исполнители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4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Распределение добрых дел между группами и отдельными учащимися класса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октябрь</a:t>
                      </a:r>
                    </a:p>
                  </a:txBody>
                  <a:tcPr marL="68580" marR="68580" marT="0" marB="0"/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группа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Ответственный: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Мамедов Костя         </a:t>
                      </a:r>
                      <a:endParaRPr lang="ru-RU" sz="1800" dirty="0">
                        <a:solidFill>
                          <a:srgbClr val="7030A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104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Изготовления дидактического материала для детей детского сада.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 -декабрь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2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«Веселая перемена» - игры для учащихся начальных классов. /Приложение 5/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течение года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1713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2333625" algn="l"/>
                        </a:tabLs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Праздничная программа «Мама – мой ангел»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ноябрь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402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Сбор информации о проделанной работе для оформления презентации «Копилка добрых дел»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7030A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  течение года </a:t>
                      </a: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593</Words>
  <Application>Microsoft Office PowerPoint</Application>
  <PresentationFormat>Экран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КОПИЛКА ДОБРЫХ ДЕЛ социальный проект</vt:lpstr>
      <vt:lpstr>Доброта нужна всем людям- Пусть побольше добрых будет! Доброта - она от века Украшенье человека!</vt:lpstr>
      <vt:lpstr>Цель проекта:</vt:lpstr>
      <vt:lpstr>Задачи проекта:</vt:lpstr>
      <vt:lpstr>Результаты анкетирования</vt:lpstr>
      <vt:lpstr>План реализации проекта</vt:lpstr>
      <vt:lpstr>План действий 1 группы </vt:lpstr>
      <vt:lpstr>План действий 2 группы </vt:lpstr>
      <vt:lpstr>План действий 3 группы </vt:lpstr>
      <vt:lpstr>План действий 4 группы </vt:lpstr>
      <vt:lpstr>План действий 5 группы </vt:lpstr>
      <vt:lpstr>Выводы</vt:lpstr>
      <vt:lpstr>Встреча с представителями организаций</vt:lpstr>
      <vt:lpstr>«Милосердие» </vt:lpstr>
      <vt:lpstr> «По зову сердца»</vt:lpstr>
      <vt:lpstr>  «Зеленая планета» 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Next</dc:creator>
  <cp:lastModifiedBy>Next</cp:lastModifiedBy>
  <cp:revision>11</cp:revision>
  <dcterms:created xsi:type="dcterms:W3CDTF">2016-01-28T17:59:41Z</dcterms:created>
  <dcterms:modified xsi:type="dcterms:W3CDTF">2017-02-05T20:05:31Z</dcterms:modified>
</cp:coreProperties>
</file>