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-130" y="-8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a1ac00d96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a1ac00d96c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a1ac00d96c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a1ac00d96c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a1ac00d96c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a1ac00d96c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a1ac00d96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a1ac00d96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a1ac00d96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a1ac00d96c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a1ac00d96c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a1ac00d96c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a1aee1ca98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a1aee1ca98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a1aee1ca98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a1aee1ca98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video" Target="file:///C:\Users\&#1058;&#1072;&#1090;&#1100;&#1103;&#1085;&#1072;\Downloads\&#1055;&#1072;&#1083;&#1100;&#1095;&#1080;&#1082;&#1086;&#1074;&#1072;&#1103;%20&#1075;&#1080;&#1084;&#1085;&#1072;&#1089;&#1090;&#1080;&#1082;&#1072;%20&#1087;&#1088;&#1086;%20&#1088;&#1099;&#1073;&#1086;&#1082;.%20(online-video-cutter.com).mp4" TargetMode="Externa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3.xml"/><Relationship Id="rId1" Type="http://schemas.openxmlformats.org/officeDocument/2006/relationships/video" Target="file:///C:\Users\&#1058;&#1072;&#1090;&#1100;&#1103;&#1085;&#1072;\Downloads\25bc0ae11175b0eae704c8e7db10c795_vmaf-preview-10s-720.mp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744575"/>
            <a:ext cx="8611800" cy="224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latin typeface="Impact"/>
                <a:ea typeface="Impact"/>
                <a:cs typeface="Impact"/>
                <a:sym typeface="Impact"/>
              </a:rPr>
              <a:t>Красивые рыбы: выполняем рисунок рыб в технике монотипия</a:t>
            </a:r>
            <a:endParaRPr b="1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41286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434"/>
              <a:buFont typeface="Arial"/>
              <a:buNone/>
            </a:pPr>
            <a:r>
              <a:rPr lang="ru-RU" sz="2138" dirty="0" smtClean="0">
                <a:solidFill>
                  <a:schemeClr val="dk1"/>
                </a:solidFill>
              </a:rPr>
              <a:t>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3020">
                <a:latin typeface="Impact"/>
                <a:ea typeface="Impact"/>
                <a:cs typeface="Impact"/>
                <a:sym typeface="Impact"/>
              </a:rPr>
              <a:t>Подведем итоги?</a:t>
            </a:r>
            <a:endParaRPr sz="302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14" name="Google Shape;114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197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С каким новым понятием вы сегодня познакомились?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Понравилось ли изображать в технике монотипии?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Что было сложно и что легко на уроке?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115" name="Google Shape;11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3875" y="854750"/>
            <a:ext cx="5200150" cy="383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2566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3020">
                <a:latin typeface="Impact"/>
                <a:ea typeface="Impact"/>
                <a:cs typeface="Impact"/>
                <a:sym typeface="Impact"/>
              </a:rPr>
              <a:t>Рыбы</a:t>
            </a:r>
            <a:endParaRPr sz="3020"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3700" y="1760625"/>
            <a:ext cx="5249999" cy="330687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155350" y="912800"/>
            <a:ext cx="8676900" cy="223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Рыбы — обширная группа водных челюстноротых позвоночных животных. Рыбы характеризуются жаберным дыханием на всех этапах развития организма.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">
                <a:solidFill>
                  <a:schemeClr val="dk1"/>
                </a:solidFill>
              </a:rPr>
              <a:t>А что вы знаете о рыбках?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311700" y="1987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3020">
                <a:latin typeface="Impact"/>
                <a:ea typeface="Impact"/>
                <a:cs typeface="Impact"/>
                <a:sym typeface="Impact"/>
              </a:rPr>
              <a:t>Где обитают рыбки?</a:t>
            </a:r>
            <a:endParaRPr sz="3020"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3675" y="112425"/>
            <a:ext cx="3346924" cy="2551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875" y="771400"/>
            <a:ext cx="5258875" cy="238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10300" y="2772424"/>
            <a:ext cx="2900300" cy="217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3274450"/>
            <a:ext cx="2574974" cy="171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 rotWithShape="1">
          <a:blip r:embed="rId7">
            <a:alphaModFix/>
          </a:blip>
          <a:srcRect l="6076" r="6119"/>
          <a:stretch/>
        </p:blipFill>
        <p:spPr>
          <a:xfrm>
            <a:off x="3006900" y="3246639"/>
            <a:ext cx="2723876" cy="1772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311700" y="255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3020">
                <a:latin typeface="Impact"/>
                <a:ea typeface="Impact"/>
                <a:cs typeface="Impact"/>
                <a:sym typeface="Impact"/>
              </a:rPr>
              <a:t>Строение тела рыб</a:t>
            </a:r>
            <a:endParaRPr sz="302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78" name="Google Shape;78;p16"/>
          <p:cNvSpPr txBox="1">
            <a:spLocks noGrp="1"/>
          </p:cNvSpPr>
          <p:nvPr>
            <p:ph type="body" idx="1"/>
          </p:nvPr>
        </p:nvSpPr>
        <p:spPr>
          <a:xfrm>
            <a:off x="6645125" y="983825"/>
            <a:ext cx="2187300" cy="40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>
                <a:solidFill>
                  <a:schemeClr val="dk1"/>
                </a:solidFill>
              </a:rPr>
              <a:t>Какие части тела рыбы вы знаете?</a:t>
            </a:r>
            <a:endParaRPr sz="19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900">
                <a:solidFill>
                  <a:schemeClr val="dk1"/>
                </a:solidFill>
              </a:rPr>
              <a:t>А чем покрыта кожа рыб?</a:t>
            </a:r>
            <a:endParaRPr sz="1900">
              <a:solidFill>
                <a:schemeClr val="dk1"/>
              </a:solidFill>
            </a:endParaRPr>
          </a:p>
        </p:txBody>
      </p:sp>
      <p:pic>
        <p:nvPicPr>
          <p:cNvPr id="79" name="Google Shape;79;p16"/>
          <p:cNvPicPr preferRelativeResize="0"/>
          <p:nvPr/>
        </p:nvPicPr>
        <p:blipFill rotWithShape="1">
          <a:blip r:embed="rId3">
            <a:alphaModFix/>
          </a:blip>
          <a:srcRect t="14821"/>
          <a:stretch/>
        </p:blipFill>
        <p:spPr>
          <a:xfrm>
            <a:off x="152400" y="983825"/>
            <a:ext cx="6272675" cy="400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>
            <a:spLocks noGrp="1"/>
          </p:cNvSpPr>
          <p:nvPr>
            <p:ph type="title"/>
          </p:nvPr>
        </p:nvSpPr>
        <p:spPr>
          <a:xfrm>
            <a:off x="311700" y="242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000">
                <a:latin typeface="Impact"/>
                <a:ea typeface="Impact"/>
                <a:cs typeface="Impact"/>
                <a:sym typeface="Impact"/>
              </a:rPr>
              <a:t>Монотипия</a:t>
            </a:r>
            <a:endParaRPr sz="30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85" name="Google Shape;85;p17"/>
          <p:cNvSpPr txBox="1">
            <a:spLocks noGrp="1"/>
          </p:cNvSpPr>
          <p:nvPr>
            <p:ph type="body" idx="1"/>
          </p:nvPr>
        </p:nvSpPr>
        <p:spPr>
          <a:xfrm>
            <a:off x="311700" y="949300"/>
            <a:ext cx="8520600" cy="182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>
                <a:solidFill>
                  <a:schemeClr val="dk1"/>
                </a:solidFill>
              </a:rPr>
              <a:t>Монотипия (дословно - «один отпечаток» - техника печатной графики, которую в 17 веке изобрел итальянский художник Джованни Кастильоне. Суть ее в том, что на гладкую поверхность наносится краска, а после на бумаге делается оттиск изображения. Оттиск всегда получается единственным, уникальным (отсюда и название техники).</a:t>
            </a:r>
            <a:endParaRPr/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5" y="2673850"/>
            <a:ext cx="3158625" cy="2368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2846" y="2673846"/>
            <a:ext cx="2918303" cy="236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7"/>
          <p:cNvPicPr preferRelativeResize="0"/>
          <p:nvPr/>
        </p:nvPicPr>
        <p:blipFill rotWithShape="1">
          <a:blip r:embed="rId5">
            <a:alphaModFix/>
          </a:blip>
          <a:srcRect r="5150"/>
          <a:stretch/>
        </p:blipFill>
        <p:spPr>
          <a:xfrm>
            <a:off x="6031150" y="2673850"/>
            <a:ext cx="3158625" cy="236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>
            <a:spLocks noGrp="1"/>
          </p:cNvSpPr>
          <p:nvPr>
            <p:ph type="title"/>
          </p:nvPr>
        </p:nvSpPr>
        <p:spPr>
          <a:xfrm>
            <a:off x="311700" y="3414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3020">
                <a:latin typeface="Impact"/>
                <a:ea typeface="Impact"/>
                <a:cs typeface="Impact"/>
                <a:sym typeface="Impact"/>
              </a:rPr>
              <a:t>Немного о монотипии</a:t>
            </a:r>
            <a:endParaRPr sz="302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94" name="Google Shape;94;p18"/>
          <p:cNvSpPr txBox="1">
            <a:spLocks noGrp="1"/>
          </p:cNvSpPr>
          <p:nvPr>
            <p:ph type="body" idx="1"/>
          </p:nvPr>
        </p:nvSpPr>
        <p:spPr>
          <a:xfrm>
            <a:off x="311700" y="914175"/>
            <a:ext cx="8520600" cy="23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>
                <a:solidFill>
                  <a:schemeClr val="dk1"/>
                </a:solidFill>
              </a:rPr>
              <a:t>Монотипия это живая, быстрая, легкая техника; в ней всегда есть место случайности. Даже так: без случайностей здесь не обойтись. Вы никогда не сможете предугадать, как именно ляжет краска, вы можете только наметить свет, тень и основные детали. Некоторые художники используют оттиск как основу для будущей работы, дорисовывая детали позже, а для некоторых монотипия - самоцель. В этой технике работали Дега, Писсаро, Блейк, Шагал и многие другие.</a:t>
            </a:r>
            <a:endParaRPr/>
          </a:p>
        </p:txBody>
      </p:sp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0300" y="2824103"/>
            <a:ext cx="4431999" cy="231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3070975"/>
            <a:ext cx="3687867" cy="2072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Пальчиковая гимнастика про рыбок. (online-video-cutter.com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828800" y="-171450"/>
            <a:ext cx="54864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3020">
                <a:latin typeface="Impact"/>
                <a:ea typeface="Impact"/>
                <a:cs typeface="Impact"/>
                <a:sym typeface="Impact"/>
              </a:rPr>
              <a:t>Задание.</a:t>
            </a:r>
            <a:endParaRPr sz="302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07" name="Google Shape;107;p20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2447400" cy="364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>
                <a:solidFill>
                  <a:schemeClr val="dk1"/>
                </a:solidFill>
              </a:rPr>
              <a:t>Предлагаю посмотреть </a:t>
            </a:r>
            <a:r>
              <a:rPr lang="ru" b="1" dirty="0" smtClean="0">
                <a:solidFill>
                  <a:schemeClr val="tx1"/>
                </a:solidFill>
              </a:rPr>
              <a:t>маленький видео урок </a:t>
            </a:r>
            <a:r>
              <a:rPr lang="ru" b="1" dirty="0" smtClean="0">
                <a:solidFill>
                  <a:schemeClr val="dk1"/>
                </a:solidFill>
              </a:rPr>
              <a:t>и </a:t>
            </a:r>
            <a:r>
              <a:rPr lang="ru" b="1" dirty="0">
                <a:solidFill>
                  <a:schemeClr val="dk1"/>
                </a:solidFill>
              </a:rPr>
              <a:t>порисовать рыбок в технике монотипии.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pic>
        <p:nvPicPr>
          <p:cNvPr id="108" name="Google Shape;108;p20"/>
          <p:cNvPicPr preferRelativeResize="0"/>
          <p:nvPr/>
        </p:nvPicPr>
        <p:blipFill rotWithShape="1">
          <a:blip r:embed="rId3">
            <a:alphaModFix/>
          </a:blip>
          <a:srcRect b="12018"/>
          <a:stretch/>
        </p:blipFill>
        <p:spPr>
          <a:xfrm>
            <a:off x="2939050" y="1017731"/>
            <a:ext cx="5993101" cy="3966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25bc0ae11175b0eae704c8e7db10c795_vmaf-preview-10s-720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304800" y="-171450"/>
            <a:ext cx="97536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240</Words>
  <PresentationFormat>Экран (16:9)</PresentationFormat>
  <Paragraphs>19</Paragraphs>
  <Slides>10</Slides>
  <Notes>9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Simple Light</vt:lpstr>
      <vt:lpstr>Красивые рыбы: выполняем рисунок рыб в технике монотипия</vt:lpstr>
      <vt:lpstr>Рыбы</vt:lpstr>
      <vt:lpstr>Где обитают рыбки?</vt:lpstr>
      <vt:lpstr>Строение тела рыб</vt:lpstr>
      <vt:lpstr>Монотипия</vt:lpstr>
      <vt:lpstr>Немного о монотипии</vt:lpstr>
      <vt:lpstr>Слайд 7</vt:lpstr>
      <vt:lpstr>Задание.</vt:lpstr>
      <vt:lpstr>Слайд 9</vt:lpstr>
      <vt:lpstr>Подведем итоги?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Красивые рыбы: выполняем рисунок рыб в технике монотипия</dc:title>
  <cp:lastModifiedBy>Татьяна</cp:lastModifiedBy>
  <cp:revision>3</cp:revision>
  <dcterms:modified xsi:type="dcterms:W3CDTF">2023-12-04T18:46:05Z</dcterms:modified>
</cp:coreProperties>
</file>