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/>
          <p:nvPr/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/>
          <p:nvPr/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/>
          <p:nvPr/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/>
          <p:nvPr/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/>
          <p:nvPr/>
        </p:nvSpPr>
        <p:spPr>
          <a:xfrm>
            <a:off x="0" y="0"/>
            <a:ext cx="11789640" cy="1178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3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4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3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3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3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126720" y="2369520"/>
            <a:ext cx="3213360" cy="2886480"/>
          </a:xfrm>
          <a:prstGeom prst="rect">
            <a:avLst/>
          </a:prstGeom>
          <a:solidFill>
            <a:srgbClr val="FFFFFF"/>
          </a:solidFill>
          <a:ln w="255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КОНТАКТНАЯ ИНФОРМАЦИЯ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Красноя</a:t>
            </a:r>
            <a:r>
              <a:rPr lang="ru-RU" b="1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рский</a:t>
            </a:r>
            <a:r>
              <a:rPr lang="ru-RU" sz="1400" b="1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4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ул. К. Маркса, 12, корпус 6, </a:t>
            </a:r>
            <a:endParaRPr sz="1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Ауд. 520 </a:t>
            </a: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(заведующий)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Ауд. 510 </a:t>
            </a: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(преподавательская)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Тел.: 8(347)273-06-89 (заведующий)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Тел.: 8(347)272-43-84 (преподавательская)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E-mail: tks@.ugatu.ac.ru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На сайте УГАТУ: http://</a:t>
            </a:r>
            <a:r>
              <a:rPr lang="ru-RU" sz="14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www.ugatu.su/kafedra-telekommunikaczionnyix-sistem.html.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508200" y="2376000"/>
            <a:ext cx="5491800" cy="36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ОСНОВНЫЕ ОБРАЗОВАТЕЛЬНЫЕ ПРОГРАММЫ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Бакалавриат </a:t>
            </a:r>
            <a:r>
              <a:rPr lang="ru-RU" sz="1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(ЕГЭ: математика, русский язык, физика)</a:t>
            </a:r>
            <a:endParaRPr sz="1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11.03.02 Инфокоммуникационные технологии и системы </a:t>
            </a:r>
            <a:r>
              <a:rPr lang="ru-RU" sz="1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авиации.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Срок обучения 4 года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Магистратура </a:t>
            </a:r>
            <a:r>
              <a:rPr lang="ru-RU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ПОЛИТЕСТ</a:t>
            </a:r>
            <a:r>
              <a:rPr lang="ru-RU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иностранный язык, математика, основы теории цепей)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5000"/>
              </a:lnSpc>
            </a:pPr>
            <a:r>
              <a:rPr lang="ru-RU" sz="16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11.04.02 Инфокоммуникационные технологии и системы </a:t>
            </a:r>
            <a:r>
              <a:rPr lang="ru-RU" sz="16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связи с </a:t>
            </a:r>
            <a:r>
              <a:rPr lang="ru-RU" sz="18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авиацией.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Срок обучения 2 </a:t>
            </a:r>
            <a:r>
              <a:rPr lang="ru-RU" sz="16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года.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Специалитет </a:t>
            </a:r>
            <a:r>
              <a:rPr lang="ru-RU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ЕГЭ</a:t>
            </a:r>
            <a:r>
              <a:rPr lang="ru-RU" sz="1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математика, русский язык, физика)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11.05.04 Инфокоммуникационные технологии и системы специальной связи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Срок обучения 5 лет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1656000" y="961380"/>
            <a:ext cx="7344000" cy="842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ЗАВЕДУЮЩИЙ КАФЕДРОЙ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Султанов Альберт Ханович 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Доктор технических наук, профессор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24920" y="5544000"/>
            <a:ext cx="3213360" cy="504000"/>
          </a:xfrm>
          <a:prstGeom prst="rect">
            <a:avLst/>
          </a:prstGeom>
          <a:solidFill>
            <a:srgbClr val="FFFFFF"/>
          </a:solidFill>
          <a:ln w="255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МЫ В СОЦИАЛЬНЫХ СЕТЯХ</a:t>
            </a:r>
            <a:endParaRPr sz="1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Вконтакте: http://vk.com/public91785613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40" y="231480"/>
            <a:ext cx="1360800" cy="186480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62" name="Google Shape;62;p14"/>
          <p:cNvSpPr/>
          <p:nvPr/>
        </p:nvSpPr>
        <p:spPr>
          <a:xfrm>
            <a:off x="426960" y="154440"/>
            <a:ext cx="891612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ФГБОУ ВПО 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Красноя</a:t>
            </a:r>
            <a:r>
              <a:rPr lang="ru-RU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рский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авиационный 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технический </a:t>
            </a:r>
            <a:r>
              <a:rPr lang="ru-RU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университет</a:t>
            </a:r>
            <a:r>
              <a:rPr lang="ru-RU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Факультет  АВИОНИКИ, ЭНЕРГЕТИКИ И ИНФОКОММУНИКАЦИЙ 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Кафедра ТЕЛЕКОММУНИКАЦИОННЫХ СИСТЕМ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00" y="231480"/>
            <a:ext cx="1360800" cy="18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Презентация для классного часа на тему &quot;Новосибирск-космический&quot; (10 класс)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" y="1081824"/>
            <a:ext cx="8500057" cy="5204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6828" y="180304"/>
            <a:ext cx="5692462" cy="5409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Основное здание </a:t>
            </a:r>
            <a:r>
              <a:rPr lang="ru-RU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Красноя</a:t>
            </a:r>
            <a:r>
              <a:rPr lang="ru-RU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рский </a:t>
            </a:r>
            <a:r>
              <a:rPr lang="ru-RU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авиационный технический </a:t>
            </a:r>
            <a:r>
              <a:rPr lang="ru-RU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университет</a:t>
            </a:r>
            <a:r>
              <a:rPr lang="ru-RU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».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77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147960" y="926280"/>
            <a:ext cx="4540320" cy="108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5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Направление подготовки </a:t>
            </a:r>
            <a:endParaRPr sz="1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«Инфокоммуникационные технологии и системы связи</a:t>
            </a:r>
            <a:r>
              <a:rPr lang="ru-RU" sz="1500" b="1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».</a:t>
            </a:r>
            <a:endParaRPr sz="1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Чему Вас научат?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4792680" y="2619720"/>
            <a:ext cx="4201200" cy="227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Получаемая квалификация и уровень подготовки позволяют выпускникам работать инженерами по обслуживанию и эксплуатации сетей связи, мультисервисных телекоммуникационных систем, инженерами-конструкторами, инженерами-электронщиками, инженерами-проектировщиками сетей связи, в компаниях по производству и разработке телекоммуникационного оборудования,  инженерами-исследователями по разработке и инсталляции современных систем связи, инженерами по телекоммуникациям, инженерами связи, менеджерами отделов информационных технологий, программистами разработчиками, сетевыми администраторами, системными администраторами, специалистами по глобальным компьютерным сетям.</a:t>
            </a: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4806720" y="2016000"/>
            <a:ext cx="4186080" cy="59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Кем Вы будете работать?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4792680" y="4896000"/>
            <a:ext cx="4204440" cy="329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Где Вы будете работать?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227880" y="143820"/>
            <a:ext cx="891612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ru-RU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ФГБОУ ВПО </a:t>
            </a:r>
            <a:r>
              <a:rPr lang="ru-RU" b="1" i="0" u="none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Красноярский</a:t>
            </a:r>
            <a:r>
              <a:rPr lang="ru-RU" b="1" i="0" u="none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авиационный технический </a:t>
            </a:r>
            <a:r>
              <a:rPr lang="ru-RU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университет</a:t>
            </a:r>
            <a:r>
              <a:rPr lang="ru-RU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b="1" i="0" u="none" strike="noStrike" cap="none" dirty="0">
              <a:solidFill>
                <a:srgbClr val="00B0F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Факультет АВИОНИКИ, ЭНЕРГЕТИКИ И ИНФОКОММУНИКАЦИЙ </a:t>
            </a:r>
            <a:endParaRPr b="1" i="0" u="none" strike="noStrike" cap="none" dirty="0">
              <a:solidFill>
                <a:srgbClr val="00B0F0"/>
              </a:solidFill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Кафедра ТЕЛЕКОММУНИКАЦИОННЫХ СИСТЕМ</a:t>
            </a:r>
            <a:endParaRPr b="1" i="0" u="none" strike="noStrike" cap="none" dirty="0">
              <a:solidFill>
                <a:srgbClr val="00B0F0"/>
              </a:solidFill>
              <a:sym typeface="Arial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806000" y="5211720"/>
            <a:ext cx="4186800" cy="951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4806720" y="936000"/>
            <a:ext cx="4114080" cy="833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141480" y="2016000"/>
            <a:ext cx="4553280" cy="453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Оценивать актуальность, перспективность и значимость проектирования средств и сетей связи (это могут быть сети связи и системы коммутации, сети сигнализации, устройства радиосвязи, спутниковой и радиорелейной, подвижной связи,  многоканальные телекоммуникационные системы,  системы и устройства звукового проводного и эфирного радио- и телевещания, электроакустики, средства защиты информации и другие)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Собирать и анализировать исходные данные для расчета и проектирования сооружений связи, интеллектуальных инфокоммуникационных сетей и их элементов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Выполнять расчёты и проектирование сетей, сооружений и средств связи согласно техническому заданию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Разрабатывать проектную и техническую документацию, оформлять законченные проектно-конструкторские работы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Контролировать соответствие разрабатываемых проектов стандартам и другим нормативным документам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Внедрять результаты исследований и разработок в производство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Организовывать процесс производства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Проводить монтаж, наладку, настройку, регулировку, проверку работоспособности и сдачу в производство сооружений, средств и оборудования сетей и организаций связи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Проверять техническое состояние сооружений, оборудования и средств связи, при необходимости устранять неполадки и производить ремонт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Составлять инструкции по использованию сооружений, сетей и оборудования связи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Принимать участие в составлении патентных и лицензионных паспортов на новейшие изобретения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Внедрять и использовать информационные системы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Обеспечивать защиту информации и объектов информатизации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Рассматривать поступающие рекламации (претензии покупателей или заказчиков) на выпускаемую продукцию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4806720" y="936000"/>
            <a:ext cx="4187160" cy="1073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Доводить инфокоммуникационные услуги до пользователей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Управлять потоками трафика на сети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Составлять заявки на оборудование, измерительные устройства и запчасти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Организовывать рабочие места, размещать сооружения, средства и оборудование связи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Контролировать работу малых коллективов.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4806000" y="5211720"/>
            <a:ext cx="4097880" cy="133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4806000" y="5328000"/>
            <a:ext cx="4203000" cy="1222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Выпускники работают на предприятиях, занимающихся эксплуатацией, монтажом, разработкой и проектированием сетей и систем связи, а также аппаратуры связи, в том числе кабельной связи, мобильной, спутниковой и транкинговой радиосвязи, в центрах обработки информации глобального позиционирования. </a:t>
            </a: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148320" y="763920"/>
            <a:ext cx="4540320" cy="1041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Специальность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«Инфокоммуникационные технологии и системы специальной </a:t>
            </a:r>
            <a:r>
              <a:rPr lang="ru-RU" sz="1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связи</a:t>
            </a:r>
            <a:r>
              <a:rPr lang="ru-RU" sz="1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Чему Вас научат?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4752000" y="3441600"/>
            <a:ext cx="4248720" cy="20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Получаемая квалификация и уровень подготовки позволяют выпускникам работать в качестве инженеров по эксплуатации многоканальных телекоммуникационных систем, систем радиосвязи специального назначения, спутниковой связи, сетей связи и систем коммутации и волоконно-оптических систем передачи; в качестве специалистов по проектированию телекоммуникационного оборудования и  систем связи.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4752000" y="3119760"/>
            <a:ext cx="4240800" cy="329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Кем Вы будете работать?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4882320" y="4896000"/>
            <a:ext cx="3894840" cy="285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Где Вы будете работать?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239400" y="115560"/>
            <a:ext cx="891612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ru-RU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ФГБОУ ВПО </a:t>
            </a:r>
            <a:r>
              <a:rPr lang="ru-RU" b="0" i="0" u="none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Красноярский</a:t>
            </a:r>
            <a:r>
              <a:rPr lang="ru-RU" b="0" i="0" u="none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авиационный технический </a:t>
            </a:r>
            <a:r>
              <a:rPr lang="ru-RU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университет</a:t>
            </a:r>
            <a:r>
              <a:rPr lang="ru-RU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b="0" i="0" u="none" strike="noStrike" cap="none" dirty="0">
              <a:solidFill>
                <a:srgbClr val="00B0F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Факультет АВИОНИКИ, ЭНЕРГЕТИКИ И ИНФОКОММУНИКАЦИЙ </a:t>
            </a:r>
            <a:endParaRPr b="0" i="0" u="none" strike="noStrike" cap="none" dirty="0">
              <a:solidFill>
                <a:srgbClr val="00B0F0"/>
              </a:solidFill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Кафедра ТЕЛЕКОММУНИКАЦИОННЫХ СИСТЕМ</a:t>
            </a:r>
            <a:endParaRPr b="0" i="0" u="none" strike="noStrike" cap="none" dirty="0">
              <a:solidFill>
                <a:srgbClr val="00B0F0"/>
              </a:solidFill>
              <a:sym typeface="Arial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4759920" y="5126400"/>
            <a:ext cx="4240800" cy="1347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Выпускники работают на предприятиях - операторах связи, на предприятиях - изготовителях аппаратуры связи, в Министерстве обороны РФ, Министерстве по чрезвычайным ситуациям РФ и других силовых структурах, в сетях корпоративной связи различного назначения (топливно-энергетический комплекс, железнодорожный и авиационный транспорт), в научно-исследовательских институтах, в гражданских и оборонных конструкторских бюро.</a:t>
            </a:r>
            <a:r>
              <a:rPr lang="ru-RU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4752000" y="936000"/>
            <a:ext cx="4168800" cy="833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148320" y="1809360"/>
            <a:ext cx="4540320" cy="4596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Эксплуатировать системы, сети и комплексы специальной связи в экстремальных условиях;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Заниматься мониторингом состояния и технологического управления системами, сетями, комплексами и средствами специальной связи;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Планировать и выполнять работы по техническому обслуживанию систем, комплексов и средств специальной связи на всех этапах их эксплуатации;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Производить контроль и обеспечение безопасности жизнедеятельности при эксплуатации систем, комплексов и средств специальной связи;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Планировать и организовывать эксплуатацию специальных систем связи, управление и контролировать их выполнение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Производить обоснование и выбор рациональных организационно-технических решений, обеспечивающих реализацию требований по эффективному применению инфокоммуникационных технологий в системах специальной связи в сфере профессиональной деятельности;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Организовывать обеспечение защиты государственной тайны и информационной безопасности;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Разрабатывать и внедрять технологические процессы настройки и испытаний аппаратуры специальной связи;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Подготавливать документацию, программное обеспечение и инструкции для производства аппаратуры специальной связи;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Оценивать качества изделий с использованием стандартов и типовых методов контроля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Анализировать состояние научно-технической проблемы, определять цели и постановку задач проектирования;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Обосновывать технические условия и задания на проектируемые системы и устройства;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Разрабатывать электрические схемы систем специальной связи с использованием средств компьютерного проектирования, проводить проектные расчеты и технико-экономическое обоснование принимаемых решений;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752000" y="747360"/>
            <a:ext cx="4240800" cy="2409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Разрабатывать техническую и технологическую документацию;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Участвовать в испытаниях опытных образцов средств и комплексов специальной связи;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Собирать, обрабатывать, анализировать и систематизировать научно-техническую информацию, отечественного и зарубежного опыта в сфере профессиональной деятельности;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Разрабатывать программы и методики научных исследований и обрабатывать их результаты;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Моделировать инфокоммуникационные процессы и объекты с использованием пакетов прикладных программ;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Оптимизировать системы и комплексы специальной связи с использованием статистических, вариационных и других математических методов;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66675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•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Подготавливать обзоры и отчеты по результатам проводимых исследований.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783512"/>
          </a:xfrm>
        </p:spPr>
        <p:txBody>
          <a:bodyPr/>
          <a:lstStyle/>
          <a:p>
            <a:pPr algn="ctr"/>
            <a:r>
              <a:rPr lang="ru-RU" sz="2000" dirty="0" smtClean="0"/>
              <a:t>Экскурсии на аэродром.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4" y="1130122"/>
            <a:ext cx="8904076" cy="445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6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4176000" y="3061080"/>
            <a:ext cx="4816800" cy="1755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Киселев Антон Евгеньевич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к.т.н., доцент кафедры ТС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Наши направление и специальность охватывают все виды систем и сетей связи: кабельные, волоконно-оптические, радиорелейные и спутниковые системы передачи, компьютерные сети, системы коммутации,  системы радиосвязи, включая подвижную (сотовая, транкинговая и т.д.), сети радиовещания и телевидения, системы связи специального назначения и другие.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280" y="2811960"/>
            <a:ext cx="1396800" cy="200124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1" name="Google Shape;101;p17"/>
          <p:cNvSpPr/>
          <p:nvPr/>
        </p:nvSpPr>
        <p:spPr>
          <a:xfrm>
            <a:off x="288000" y="864000"/>
            <a:ext cx="4357080" cy="740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НАШИ  ПРЕПОДАВАТЕЛИ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2103480" y="4997160"/>
            <a:ext cx="6895440" cy="1785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Жданов Руслан Римович</a:t>
            </a:r>
            <a:endParaRPr sz="1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к.т.н., доцент кафедры ТС, Инструктор академии Cisco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При кафедре ТС работает сетевая академия Cisco УГАТУ. В нашей академии студенты изучают принципы построения сетей, начиная от малых простых домашних сетей и заканчивая большими и сложными, в том числе сетью Интернет. Кроме планирования и построения сетей в лаборатории изучаются вопросы эксплуатации оборудования и сетевой инфраструктуры. Большое внимание уделяется и вопросам скорейшего устранения аварий и неполадок в сетях передачи данных, а также вопросам кибербезопасности. Для студентов УГАТУ учебные материалы и занятия включены в подготовку специалистов кафедры ТС. Есть возможность обучаться на специализированных учебных курсах корпорации Cisco с получением сертификатов международного образца.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320" y="4824000"/>
            <a:ext cx="1438920" cy="194292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4" name="Google Shape;104;p17"/>
          <p:cNvSpPr/>
          <p:nvPr/>
        </p:nvSpPr>
        <p:spPr>
          <a:xfrm>
            <a:off x="6503760" y="1008000"/>
            <a:ext cx="2460960" cy="194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Багманов Валерий Хусаинович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д.т.н., профессор кафедры ТС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 любых корпорациях, фирмах и ведомствах, военных и гражданских, а также в обыденной жизни связь есть везде и будет всегда. Это одна из самых востребованных на рынке труда специальностей. Тот, кто учится на связи — выбьется из грязи в князи!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000" y="864000"/>
            <a:ext cx="1401840" cy="208908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6" name="Google Shape;106;p17"/>
          <p:cNvSpPr/>
          <p:nvPr/>
        </p:nvSpPr>
        <p:spPr>
          <a:xfrm>
            <a:off x="144000" y="72000"/>
            <a:ext cx="891612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ru-RU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ФГБОУ ВПО </a:t>
            </a:r>
            <a:r>
              <a:rPr lang="ru-RU" b="0" i="0" u="none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Красноярский</a:t>
            </a:r>
            <a:r>
              <a:rPr lang="ru-RU" b="0" i="0" u="none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авиационный технический </a:t>
            </a:r>
            <a:r>
              <a:rPr lang="ru-RU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колледж»</a:t>
            </a:r>
            <a:endParaRPr b="0" i="0" u="none" strike="noStrike" cap="none" dirty="0">
              <a:solidFill>
                <a:srgbClr val="00B0F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Факультет АВИОНИКИ, ЭНЕРГЕТИКИ И ИНФОКОММУНИКАЦИЙ </a:t>
            </a:r>
            <a:endParaRPr b="0" i="0" u="none" strike="noStrike" cap="none" dirty="0">
              <a:solidFill>
                <a:srgbClr val="00B0F0"/>
              </a:solidFill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Кафедра ТЕЛЕКОММУНИКАЦИОННЫХ СИСТЕМ</a:t>
            </a:r>
            <a:endParaRPr b="0" i="0" u="none" strike="noStrike" cap="none" dirty="0">
              <a:solidFill>
                <a:srgbClr val="00B0F0"/>
              </a:solidFill>
              <a:sym typeface="Arial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280" y="2811960"/>
            <a:ext cx="1396800" cy="20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8000" y="864000"/>
            <a:ext cx="1401840" cy="20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7320" y="4831920"/>
            <a:ext cx="1438920" cy="194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4824000" y="1103760"/>
            <a:ext cx="4165560" cy="41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НАШИ ВЫПУСКНИКИ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3323520" y="2850363"/>
            <a:ext cx="5759280" cy="18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Мусакаев Марат Радикович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научный сотрудник Дрезденского технического университета (Германия), выпуск 2010 г.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1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Выбирая университет в 2005, я хотел найти баланс между сильной научной базой и приложением ее к важной и интересной профессии. И решение поступать в УГАТУ на кафедру ТС, как мне стало ясно позже, было действительно правильным. Мне удалось получить сильное инженерное образование, неплохую базовую подготовку и, что самое главное, научиться самостоятельно учиться. Сейчас, проработав в различных областях знаний от передачи данных до расчетов орбиты космических аппаратов, от электроники до гидродинамики, я могу сказать: моя школа меня научила - при рациональном подходе, имея инженерный ум, выслушав профессионалов, можно разобраться в любой проблеме!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760" y="2808000"/>
            <a:ext cx="1280520" cy="191088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18" name="Google Shape;118;p18"/>
          <p:cNvSpPr/>
          <p:nvPr/>
        </p:nvSpPr>
        <p:spPr>
          <a:xfrm>
            <a:off x="5112000" y="4824000"/>
            <a:ext cx="3924720" cy="1822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Асаев Роман Андреевич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5000"/>
              </a:lnSpc>
            </a:pP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Инженер телевидения ЗАО "СТС-Регион", г</a:t>
            </a:r>
            <a:r>
              <a:rPr lang="ru-RU" sz="12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Новосибирский</a:t>
            </a:r>
            <a:r>
              <a:rPr lang="ru-RU" sz="12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выпуск 2014 г.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1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Учиться было очень интересно благодаря профессиональному преподавательскому составу на кафедре. Специальность очень востребована в современном мире, так как все сейчас основывается на сетевых технологиях. После окончания университета я с легкостью нашел работу. Поступайте на нашу кафедру, инфокоммуникации дают путевку в жизнь!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5680" y="4824000"/>
            <a:ext cx="1551600" cy="194328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20" name="Google Shape;120;p18"/>
          <p:cNvSpPr/>
          <p:nvPr/>
        </p:nvSpPr>
        <p:spPr>
          <a:xfrm>
            <a:off x="1901520" y="930609"/>
            <a:ext cx="2759760" cy="1669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Дуракова Виктория Сергеевна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5000"/>
              </a:lnSpc>
            </a:pP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Инженер электросвязи ООО «Газпром трансгаз </a:t>
            </a:r>
            <a:r>
              <a:rPr lang="ru-RU" sz="12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Новосибирский</a:t>
            </a:r>
            <a:r>
              <a:rPr lang="ru-RU" sz="12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», </a:t>
            </a:r>
            <a:r>
              <a:rPr lang="ru-RU" sz="12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выпуск 2014 г.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1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В процессе обучения по специальности на кафедре ТС были получены знания, навыки и умения в области телекоммуникаций, которые я применяю в своей профессиональной деятельности.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00" y="1065960"/>
            <a:ext cx="1484640" cy="2029320"/>
          </a:xfrm>
          <a:prstGeom prst="rect">
            <a:avLst/>
          </a:prstGeom>
          <a:noFill/>
          <a:ln w="25550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22" name="Google Shape;122;p18"/>
          <p:cNvSpPr/>
          <p:nvPr/>
        </p:nvSpPr>
        <p:spPr>
          <a:xfrm>
            <a:off x="144000" y="186120"/>
            <a:ext cx="891612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ru-RU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ФГБОУ ВПО </a:t>
            </a:r>
            <a:r>
              <a:rPr lang="ru-RU" b="0" i="0" u="none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Красноярский</a:t>
            </a:r>
            <a:r>
              <a:rPr lang="ru-RU" b="0" i="0" u="none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авиационный технический </a:t>
            </a:r>
            <a:r>
              <a:rPr lang="ru-RU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колледж»</a:t>
            </a:r>
            <a:endParaRPr b="0" i="0" u="none" strike="noStrike" cap="none" dirty="0">
              <a:solidFill>
                <a:srgbClr val="00B0F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Факультет АВИОНИКИ, ЭНЕРГЕТИКИ И ИНФОКОММУНИКАЦИЙ </a:t>
            </a:r>
            <a:endParaRPr b="0" i="0" u="none" strike="noStrike" cap="none" dirty="0">
              <a:solidFill>
                <a:srgbClr val="00B0F0"/>
              </a:solidFill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Кафедра ТЕЛЕКОММУНИКАЦИОННЫХ СИСТЕМ</a:t>
            </a:r>
            <a:endParaRPr b="0" i="0" u="none" strike="noStrike" cap="none" dirty="0">
              <a:solidFill>
                <a:srgbClr val="00B0F0"/>
              </a:solidFill>
              <a:sym typeface="Arial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000" y="961200"/>
            <a:ext cx="1484640" cy="20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5680" y="4824000"/>
            <a:ext cx="1568520" cy="194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0880" y="2990520"/>
            <a:ext cx="1280520" cy="191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1324</Words>
  <Application>Microsoft Office PowerPoint</Application>
  <PresentationFormat>Экран (4:3)</PresentationFormat>
  <Paragraphs>147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Экскурсии на аэродром.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Марина Александровна</cp:lastModifiedBy>
  <cp:revision>6</cp:revision>
  <dcterms:modified xsi:type="dcterms:W3CDTF">2021-09-30T08:28:12Z</dcterms:modified>
</cp:coreProperties>
</file>