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81" r:id="rId3"/>
    <p:sldId id="298" r:id="rId4"/>
    <p:sldId id="274" r:id="rId5"/>
    <p:sldId id="299" r:id="rId6"/>
    <p:sldId id="273" r:id="rId7"/>
    <p:sldId id="275" r:id="rId8"/>
    <p:sldId id="30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9900FF"/>
    <a:srgbClr val="FF0000"/>
    <a:srgbClr val="CC00FF"/>
    <a:srgbClr val="014EBF"/>
    <a:srgbClr val="0284BE"/>
    <a:srgbClr val="10A3FE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335" autoAdjust="0"/>
  </p:normalViewPr>
  <p:slideViewPr>
    <p:cSldViewPr>
      <p:cViewPr>
        <p:scale>
          <a:sx n="66" d="100"/>
          <a:sy n="66" d="100"/>
        </p:scale>
        <p:origin x="-64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0AD3D5-740A-4F6B-8824-763AD9F315E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B37BDB-3BDF-47DC-9A9A-4791782BA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000240"/>
            <a:ext cx="664373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58E7-5DA0-4CB8-828C-71204A0B914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026C-3B53-4004-BDF3-ACC4D7998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F77E-1A77-4C04-A881-A7987892AD8D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B1C9-D705-4277-8FC9-DE86E6725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E87D-A5D5-48F2-97C9-C6D7E608B53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D2A3-41E5-4168-B471-BCA9F2629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15B6-0339-42E9-A9AA-7558FD8C8DD4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0CE0-55BD-4BD6-B0CC-E89F20105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B147-9E28-4A34-8FAB-8D12DEF69A6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98F3-20C6-4C8C-B7E6-4DEF37C0C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EE24-7933-43F7-9512-C3197A28351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15FF9-D01C-4D9C-8DFE-7F6E5157F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3C0C-08DF-4DE7-8C01-D865FE14195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CE78-7941-44A9-BDFF-A754C1BC2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B1DB-AD9D-4289-91A9-8F0B1673372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0980-81E7-4130-BFF6-7C673D3AE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1A28-24BB-4801-8E1D-57D66F5FC757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DCF94-75CD-4FF2-BE03-4D6FDF541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865B-4B8C-457A-84FF-9DDC307A595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5471-998C-484B-AF4D-AFBFA15E7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06CB-D8D6-4B68-BE3A-A669E134B62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1172E-B841-42C7-A48F-097CB2BC9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50923C-98F1-4396-8C5F-CD601679B79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75C4BA-A574-4A73-945D-963EFB123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3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3308353"/>
          </a:xfrm>
        </p:spPr>
        <p:txBody>
          <a:bodyPr/>
          <a:lstStyle/>
          <a:p>
            <a:pPr algn="ctr">
              <a:buNone/>
            </a:pPr>
            <a:r>
              <a:rPr lang="kk-KZ" sz="6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Критериалды бағалау – оқушы білімін нақты бағалау</a:t>
            </a:r>
            <a:endParaRPr lang="ru-RU" sz="6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6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882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«Санамақ» ойыны әідісімен топқа бөліну.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Pictures\9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71480"/>
            <a:ext cx="7407810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4295855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бастаушы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қатысушыларды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– N-</a:t>
            </a:r>
            <a:r>
              <a:rPr lang="kk-KZ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санайды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ші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болған адам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бірінші топқа барады. Келесі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ші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екінші топқа барады. т.с.с.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2153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Сізге сынып оқушыларының үй тапсырмасын, сыныптағы тапсырмаларды, қосымша тапсырмаларды, оқушының сабаққа дайындық жағдайы т.б. жазылған ақпарат берілді. Сол ақпарат бойынша әр оқушының  жұмысын бағалап көріңіз.</a:t>
            </a:r>
            <a:endParaRPr lang="ru-RU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1295" y="28494"/>
            <a:ext cx="7297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Оқуышлардың білім туралы жалпы ақпрарат: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714356"/>
          <a:ext cx="8715439" cy="592935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80495"/>
                <a:gridCol w="1905522"/>
                <a:gridCol w="477394"/>
                <a:gridCol w="401536"/>
                <a:gridCol w="401536"/>
                <a:gridCol w="434046"/>
                <a:gridCol w="667110"/>
                <a:gridCol w="401536"/>
                <a:gridCol w="401536"/>
                <a:gridCol w="401536"/>
                <a:gridCol w="557174"/>
                <a:gridCol w="428628"/>
                <a:gridCol w="500066"/>
                <a:gridCol w="357868"/>
                <a:gridCol w="499728"/>
                <a:gridCol w="499728"/>
              </a:tblGrid>
              <a:tr h="1036586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10Б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Сабаққа дайындығы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Үй тапсырмасы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Сыныптағы жұмысы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тәртібі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kk-KZ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Сіздің  бағаңыз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Критерий бойынша баға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</a:tr>
              <a:tr h="1437480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Кітап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Дәптер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Қалам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108000" marR="71755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бар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Бар,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бірақ толық емес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жоқ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1-тапсырма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2-тапсырма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3-таспсыма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Тәртіп бұзды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тәртіпті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29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345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Атығай Аяулым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345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Әбдәлимов Ерали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345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Байтөре Жансая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345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Бахтияр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Ержан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691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Бейбітұлы Әділәли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345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Бетбай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Дидар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  <a:tr h="691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Қуанышбекова Сәбина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lvl="0"/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Неліктен осы бағаны қойдыңыз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бағалаған кезде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қандай сезімде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болдыңыз?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Сіздің сабағыңызда оқушылар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үшін баға алғанын біледі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Қалай және қайдан біледі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18"/>
          <p:cNvSpPr txBox="1">
            <a:spLocks noChangeArrowheads="1"/>
          </p:cNvSpPr>
          <p:nvPr/>
        </p:nvSpPr>
        <p:spPr bwMode="auto">
          <a:xfrm>
            <a:off x="571472" y="2714620"/>
            <a:ext cx="8207375" cy="720134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kk-KZ" sz="4000" b="1" i="1" dirty="0">
                <a:solidFill>
                  <a:srgbClr val="800000"/>
                </a:solidFill>
                <a:latin typeface="Georgia" pitchFamily="18" charset="0"/>
              </a:rPr>
              <a:t>Сергіту сәті:</a:t>
            </a:r>
            <a:endParaRPr lang="ru-RU" sz="4000" b="1" i="1" dirty="0">
              <a:solidFill>
                <a:srgbClr val="8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00042"/>
          <a:ext cx="8643999" cy="5279401"/>
        </p:xfrm>
        <a:graphic>
          <a:graphicData uri="http://schemas.openxmlformats.org/drawingml/2006/table">
            <a:tbl>
              <a:tblPr/>
              <a:tblGrid>
                <a:gridCol w="379173"/>
                <a:gridCol w="1871031"/>
                <a:gridCol w="379173"/>
                <a:gridCol w="379173"/>
                <a:gridCol w="430503"/>
                <a:gridCol w="490037"/>
                <a:gridCol w="728617"/>
                <a:gridCol w="379173"/>
                <a:gridCol w="379173"/>
                <a:gridCol w="513301"/>
                <a:gridCol w="571504"/>
                <a:gridCol w="428628"/>
                <a:gridCol w="500066"/>
                <a:gridCol w="428628"/>
                <a:gridCol w="428628"/>
                <a:gridCol w="357191"/>
              </a:tblGrid>
              <a:tr h="384306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дискриптор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Сабаққа </a:t>
                      </a:r>
                      <a:r>
                        <a:rPr lang="kk-KZ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дайын-дығы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Үй тапсырмасы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Сыныптағы жұмысы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тәртібі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Жалпы  ұпай саны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Сіздің  бағаңыз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Критерий бойынша</a:t>
                      </a:r>
                      <a:endParaRPr lang="kk-KZ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892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Кітап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Дәптер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Қалам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Бар, дұрыс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Бар, бірақ дұрыс емес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жоқ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1-тапсырма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2-тапсырма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3-таспсыма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Тәртіп бұзды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тәртіпті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5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Атығай Аяулым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Әбдәлимов Ерали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Байтөре Жансая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Бахтияр Ержан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Бейбітұлы Әділәли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Бетбай Дидар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Қуанышбекова Сәбина</a:t>
                      </a:r>
                    </a:p>
                  </a:txBody>
                  <a:tcPr marL="66301" marR="663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10"/>
          <a:ext cx="6929486" cy="4710135"/>
        </p:xfrm>
        <a:graphic>
          <a:graphicData uri="http://schemas.openxmlformats.org/drawingml/2006/table">
            <a:tbl>
              <a:tblPr/>
              <a:tblGrid>
                <a:gridCol w="3593268"/>
                <a:gridCol w="3336218"/>
              </a:tblGrid>
              <a:tr h="942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Ұпай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58750"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Баға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027"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11 - 12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1</a:t>
                      </a: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– 6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– 2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4893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Дискриптор.     Бағалау критериі.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5669837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225"/>
            <a:r>
              <a:rPr lang="kk-KZ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 дискрипторды пайдаланып, көрсетілген критерийлер бойынша алдынғы оқушыларды тағы бір рет бағалап көріңіз.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15140" y="3523308"/>
            <a:ext cx="2286016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Қолдарыңыздағы парақты осы слайттағы ақпаратпен  толықтырыңыз.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лексия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аты-жөніңіз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000240"/>
          <a:ext cx="8001055" cy="3154256"/>
        </p:xfrm>
        <a:graphic>
          <a:graphicData uri="http://schemas.openxmlformats.org/drawingml/2006/table">
            <a:tbl>
              <a:tblPr/>
              <a:tblGrid>
                <a:gridCol w="414370"/>
                <a:gridCol w="3629224"/>
                <a:gridCol w="3957461"/>
              </a:tblGrid>
              <a:tr h="189255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kk-KZ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Жұмыстың екі ұнаған тұсын жазыңыз. 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Нені жақсарту керек деп санайсыз?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5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32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kk-KZ" sz="32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kk-KZ" sz="32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5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32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kk-KZ" sz="320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kk-KZ" sz="3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ЦВЕТОЧНАЯ РАМ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ЦВЕТОЧНАЯ РАМКА</Template>
  <TotalTime>1052</TotalTime>
  <Words>458</Words>
  <Application>Microsoft Office PowerPoint</Application>
  <PresentationFormat>Экран (4:3)</PresentationFormat>
  <Paragraphs>257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ЦВЕТОЧНАЯ РАМКА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Рефлексия: аты-жөніңіз _______________________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Admin</cp:lastModifiedBy>
  <cp:revision>79</cp:revision>
  <dcterms:created xsi:type="dcterms:W3CDTF">2011-07-24T02:14:37Z</dcterms:created>
  <dcterms:modified xsi:type="dcterms:W3CDTF">2015-12-08T06:32:57Z</dcterms:modified>
</cp:coreProperties>
</file>