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90860E-B5A8-439E-8A03-8E85F62C9A1E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AA6527-6094-4E30-B7E3-759028DC20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60648"/>
            <a:ext cx="6840760" cy="88211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КГУ «Индустриально-технический колледж № 2, город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Степногорск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Акмолинская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область. Республика Казахстан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7416824" cy="48245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Круглый стол</a:t>
            </a:r>
            <a:b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«Держим </a:t>
            </a:r>
            <a:r>
              <a:rPr lang="ru-RU" sz="4400" dirty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связь</a:t>
            </a:r>
            <a: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….», </a:t>
            </a:r>
            <a:r>
              <a:rPr lang="ru-RU" sz="4400" dirty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посвященный </a:t>
            </a:r>
            <a: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Пятому </a:t>
            </a:r>
            <a:r>
              <a:rPr lang="ru-RU" sz="4400" dirty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Всемирному курултаю </a:t>
            </a:r>
            <a:r>
              <a:rPr lang="ru-RU" sz="4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казахов</a:t>
            </a:r>
            <a: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преподаватель истории: </a:t>
            </a:r>
            <a:r>
              <a:rPr lang="ru-RU" sz="24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Жетписова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Е. М.</a:t>
            </a:r>
            <a:r>
              <a:rPr lang="ru-RU" sz="4400" dirty="0">
                <a:effectLst/>
              </a:rPr>
              <a:t/>
            </a:r>
            <a:br>
              <a:rPr lang="ru-RU" sz="4400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8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451" y="332656"/>
            <a:ext cx="781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 курултаю приурочено открытие 11 крупных объектов, построенных в Туркестане</a:t>
            </a:r>
            <a:endParaRPr lang="ru-RU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2" y="1628800"/>
            <a:ext cx="3981453" cy="2568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87" y="2708920"/>
            <a:ext cx="4106869" cy="271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2" y="4066836"/>
            <a:ext cx="4608512" cy="2575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127" y="33265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26-30 сентября 2005 г. в Астане проходил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III Всемирный курултай казахов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" y="1412776"/>
            <a:ext cx="7338392" cy="487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3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7" y="2060848"/>
            <a:ext cx="8478942" cy="360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773" y="548680"/>
            <a:ext cx="831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25 мая 2011 года прошел в Астане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IV Всемирный курултай казахов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206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Глава государства Нурсултан Назарбаев призвал казахскую молодежь, проживающую в других странах, учиться в вузах Казахстана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1645"/>
            <a:ext cx="7654813" cy="4593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64" y="4766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преддверии «ЭКСПО-2017» запланирован пятый курултай зарубежных казахов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99964"/>
            <a:ext cx="8572500" cy="482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8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33" y="332656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Казахские диаспоры проживают в Китае, государствах Центральной Азии, Афганистане, Турции и Иране, а также странах Европы и США</a:t>
            </a:r>
            <a:endParaRPr lang="ru-RU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18" y="1628800"/>
            <a:ext cx="3940030" cy="3083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129226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21088"/>
            <a:ext cx="3393712" cy="2545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 годы суверенитета в Казахстан было репатриировано 174 250 казахов из разных стран мира, в основном из Монголии, КНР, Ирана, Афганистана, Турции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2" y="2190348"/>
            <a:ext cx="8226383" cy="411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3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5279" y="62068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Счастливый Казахстан!!!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7" y="1352370"/>
            <a:ext cx="76200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0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Вся история казахов — это история сплочения, история единения.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Казахи — народ, идущий исключительно по пути единства и консолидации.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Назарбаев Н.А.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3656"/>
            <a:ext cx="5904656" cy="3930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85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436" y="404664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Родина – это самое важное, самое дорогое и всеми любимое слово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32" y="1628800"/>
            <a:ext cx="6856214" cy="4555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4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486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Независимое государство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69517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62970"/>
            <a:ext cx="734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Курултай - форма народного представительства у кочевников Центральной Азии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49410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5040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29 сентября по 3 октября 1992 года в Алматы прошел Первый Всемирный курултай казахов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6" y="1628800"/>
            <a:ext cx="413403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01934"/>
            <a:ext cx="4546657" cy="2713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579" y="62068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Участники курултая: Германии, Швеции, Австрии, Голландии, Норвегии, Великобритании, Монголии, Турции, России, Кыргызстана, Узбекистана и Казахстана</a:t>
            </a:r>
            <a:endParaRPr lang="ru-RU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07" y="2190348"/>
            <a:ext cx="5946008" cy="446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3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Главный итог курултая, на протяжении многих лет проводит огромную культурно-образовательную и просветительскую работу среди казахских диаспор за рубежом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77" y="2204864"/>
            <a:ext cx="6746070" cy="4122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0103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99416"/>
            <a:ext cx="8411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23 -24 октября 2002 г. Прошел второй Всемирный курултай казахов в городе Туркестане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912768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93</TotalTime>
  <Words>253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Круглый стол  «Держим связь….», посвященный Пятому Всемирному курултаю казахов Подготовила  преподаватель истории: Жетписова Е. М.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Круглый стол «Держим связь….», посвященный Пятому Всемирному курултаю казахов  студентка 2СКД-4 Веселова Ангелина, преподаватель истории: Жетписова Е. М.</dc:title>
  <dc:creator>ее</dc:creator>
  <cp:lastModifiedBy>user</cp:lastModifiedBy>
  <cp:revision>11</cp:revision>
  <dcterms:created xsi:type="dcterms:W3CDTF">2017-04-18T04:08:19Z</dcterms:created>
  <dcterms:modified xsi:type="dcterms:W3CDTF">2017-06-04T16:24:43Z</dcterms:modified>
</cp:coreProperties>
</file>