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D5EA-87D4-470A-B63B-9A07DDF41B82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4562-11C8-44A4-B4C9-38EF0964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0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D5EA-87D4-470A-B63B-9A07DDF41B82}" type="datetimeFigureOut">
              <a:rPr lang="ru-RU" smtClean="0"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4562-11C8-44A4-B4C9-38EF09641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1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</a:t>
            </a:r>
            <a:br>
              <a:rPr lang="ru-RU" sz="6000" b="1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пяти спицах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3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5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1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</a:t>
            </a:r>
            <a:br>
              <a:rPr lang="ru-RU" sz="6000" b="1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6000" b="1" smtClean="0">
                <a:solidFill>
                  <a:srgbClr val="4BACC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пяти спицах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1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Круговое вязание на пяти спицах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Экран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Print</vt:lpstr>
      <vt:lpstr>Тема Office</vt:lpstr>
      <vt:lpstr>Круговое вязание  на пяти спицах  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на пяти спицах</vt:lpstr>
      <vt:lpstr>Круговое вязание  на пяти спицах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Круговое вязание  на пяти спицах  </dc:title>
  <dc:creator>admin</dc:creator>
  <cp:lastModifiedBy>admin</cp:lastModifiedBy>
  <cp:revision>1</cp:revision>
  <dcterms:created xsi:type="dcterms:W3CDTF">2017-03-15T11:12:15Z</dcterms:created>
  <dcterms:modified xsi:type="dcterms:W3CDTF">2017-03-15T11:12:15Z</dcterms:modified>
</cp:coreProperties>
</file>