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-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23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2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28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2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5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6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39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7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15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8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1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FFF6-E081-44B7-BA00-CA165843861D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90C9A-E16E-4D8C-A771-1258B95370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3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Открытый урок на тему</a:t>
            </a:r>
            <a:r>
              <a:rPr lang="ru-RU" dirty="0" smtClean="0">
                <a:solidFill>
                  <a:srgbClr val="FF0000"/>
                </a:solidFill>
              </a:rPr>
              <a:t>: «Крым и Россия»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1538" y="6318565"/>
            <a:ext cx="8401319" cy="33639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47348" y="-1"/>
            <a:ext cx="97406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42390"/>
              </p:ext>
            </p:extLst>
          </p:nvPr>
        </p:nvGraphicFramePr>
        <p:xfrm>
          <a:off x="0" y="1449977"/>
          <a:ext cx="12191999" cy="540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Слайд" r:id="rId3" imgW="4570610" imgH="3427643" progId="PowerPoint.Slide.12">
                  <p:embed/>
                </p:oleObj>
              </mc:Choice>
              <mc:Fallback>
                <p:oleObj name="Слайд" r:id="rId3" imgW="4570610" imgH="342764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9977"/>
                        <a:ext cx="12191999" cy="5408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078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1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24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1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138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29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80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316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6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" y="862150"/>
            <a:ext cx="11821886" cy="589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31074" y="130629"/>
            <a:ext cx="8712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Экономико-географическое положение полуострова </a:t>
            </a:r>
            <a:r>
              <a:rPr lang="ru-RU" sz="24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Крым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09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057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82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8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868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1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757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9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75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10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1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7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076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1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083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2796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dn2.arhivurokov.ru/multiurok/html/2018/04/15/s_5ad3bb2866603/883581_1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20570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105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</Words>
  <Application>Microsoft Office PowerPoint</Application>
  <PresentationFormat>Широкоэкранный</PresentationFormat>
  <Paragraphs>2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Слайд</vt:lpstr>
      <vt:lpstr>Открытый урок на тему: «Крым и Россия»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на тему:</dc:title>
  <dc:creator>HP</dc:creator>
  <cp:lastModifiedBy>HP</cp:lastModifiedBy>
  <cp:revision>3</cp:revision>
  <dcterms:created xsi:type="dcterms:W3CDTF">2022-03-15T16:53:42Z</dcterms:created>
  <dcterms:modified xsi:type="dcterms:W3CDTF">2022-03-15T17:10:49Z</dcterms:modified>
</cp:coreProperties>
</file>