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0320B-51C6-4649-A24A-18E78D26693E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6D4B-7ECD-4CBE-8FD7-A6EDB94EBD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66D4B-7ECD-4CBE-8FD7-A6EDB94EBDD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246390">
            <a:off x="1079131" y="1805632"/>
            <a:ext cx="6438526" cy="1470318"/>
          </a:xfrm>
        </p:spPr>
        <p:txBody>
          <a:bodyPr>
            <a:noAutofit/>
          </a:bodyPr>
          <a:lstStyle/>
          <a:p>
            <a:r>
              <a:rPr lang="ru-RU" sz="8800" dirty="0" err="1" smtClean="0">
                <a:solidFill>
                  <a:srgbClr val="FFFF00"/>
                </a:solidFill>
              </a:rPr>
              <a:t>Сubisme</a:t>
            </a:r>
            <a:endParaRPr lang="ru-RU" sz="8800" dirty="0">
              <a:solidFill>
                <a:srgbClr val="FFFF00"/>
              </a:solidFill>
            </a:endParaRPr>
          </a:p>
        </p:txBody>
      </p:sp>
      <p:pic>
        <p:nvPicPr>
          <p:cNvPr id="23554" name="Picture 2" descr="http://www.mariatrudler.com/wp-content/uploads/vitrazhnyj-stil-v-zhivopisi-howarda-saye-viviena-howard-saye-vivien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"/>
            <a:ext cx="3429000" cy="3213736"/>
          </a:xfrm>
          <a:prstGeom prst="rect">
            <a:avLst/>
          </a:prstGeom>
          <a:noFill/>
        </p:spPr>
      </p:pic>
      <p:pic>
        <p:nvPicPr>
          <p:cNvPr id="23556" name="Picture 4" descr="http://s019.radikal.ru/i629/1204/2b/e2831ca436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581400"/>
            <a:ext cx="367618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086600" cy="9418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 своей мастерской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ablo-picasso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403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1104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Им написаны </a:t>
            </a:r>
            <a:r>
              <a:rPr lang="ru-RU" b="1" dirty="0" smtClean="0">
                <a:solidFill>
                  <a:schemeClr val="tx1"/>
                </a:solidFill>
              </a:rPr>
              <a:t>десятки тысяч работ, некоторые из них: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icasso-Three-Musician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47625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048000" y="61722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Три музыканта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artgalery.ru/images/facts/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440055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4600" y="57150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Рыдающая женщина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icassolive.ru/wp-content/uploads/2012/08/Pablo-Picasso_Mandoline-et-guitare_19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33600" y="60198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«Мандолина и гитара»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linteum.ru/upload/images/book10_4/q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312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3400" y="54864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Три танцовщицы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Пабло Пикассо. Фермерша. 1908 год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342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257800" y="541020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Фермерша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10279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Жорж Брак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uploads5.wikiart.org/images/georges-braque/head-of-a-woman-19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1430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0" y="6324600"/>
            <a:ext cx="2555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Голова женщины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Жорж Брак. Черная рыб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465145" cy="400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00400" y="5486400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Черная рыба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s6.wikiart.org/images/georges-braque/the-painter-and-his-model-19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5831903" cy="42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4600" y="53340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</a:rPr>
              <a:t>Художник и его модель»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ultcalend.ru/upload/images/266/brak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597625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24000" y="5791200"/>
            <a:ext cx="5945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Натюрморт на красной скатерти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399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Альбер </a:t>
            </a:r>
            <a:r>
              <a:rPr lang="ru-RU" b="1" dirty="0" err="1" smtClean="0">
                <a:solidFill>
                  <a:srgbClr val="FFFF00"/>
                </a:solidFill>
              </a:rPr>
              <a:t>Глез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1881-1953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Albert Gleizes, c.1920, photographer Pierre Choumof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3429000" cy="437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2.bp.blogspot.com/-1o7P18sAbHc/Uczyvbt5S4I/AAAAAAAAAMw/82VVV4_n_W4/s316/gleiz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55944"/>
            <a:ext cx="3200400" cy="4340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4419600" cy="5997608"/>
          </a:xfrm>
        </p:spPr>
        <p:txBody>
          <a:bodyPr>
            <a:normAutofit/>
          </a:bodyPr>
          <a:lstStyle/>
          <a:p>
            <a:r>
              <a:rPr lang="ru-RU" b="1" dirty="0" smtClean="0"/>
              <a:t>Кубизм</a:t>
            </a:r>
            <a:r>
              <a:rPr lang="ru-RU" dirty="0" smtClean="0"/>
              <a:t> </a:t>
            </a:r>
            <a:r>
              <a:rPr lang="ru-RU" dirty="0" smtClean="0"/>
              <a:t>– </a:t>
            </a:r>
            <a:r>
              <a:rPr lang="ru-RU" dirty="0" smtClean="0"/>
              <a:t>художественное направление во французском изобразительном  искусстве начала ХХ века, основателями и крупнейшими представителями которого были </a:t>
            </a:r>
            <a:r>
              <a:rPr lang="ru-RU" dirty="0" smtClean="0">
                <a:solidFill>
                  <a:srgbClr val="FFFF00"/>
                </a:solidFill>
              </a:rPr>
              <a:t>Пабло </a:t>
            </a:r>
            <a:r>
              <a:rPr lang="ru-RU" dirty="0" smtClean="0">
                <a:solidFill>
                  <a:srgbClr val="FFFF00"/>
                </a:solidFill>
              </a:rPr>
              <a:t>Пикассо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citaty.info/files/portraits/931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33400"/>
            <a:ext cx="39046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j.livelib.ru/boocover/1000578101/l/51b2/Albert_Glez_Zhan_Metsenzhe__O_Kubizm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335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justlife.narod.ru/lifshits/krisis_bezobraziya/images3/gleizes_portrait_ofjacques_nayral_19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90600"/>
            <a:ext cx="335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5800" y="55626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 Жан </a:t>
            </a:r>
            <a:r>
              <a:rPr lang="ru-RU" sz="2400" b="1" dirty="0" err="1" smtClean="0">
                <a:solidFill>
                  <a:schemeClr val="bg1"/>
                </a:solidFill>
              </a:rPr>
              <a:t>Меценже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953000" y="5486400"/>
            <a:ext cx="3281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Портрет Жака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Нейраля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Современный кубизм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4572000" cy="5105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 сегодняшний день </a:t>
            </a:r>
            <a:r>
              <a:rPr lang="ru-RU" sz="3200" b="1" dirty="0" smtClean="0"/>
              <a:t>кубизм – модное и достаточно серьёзное течение изобразительного искусства. </a:t>
            </a:r>
            <a:endParaRPr lang="ru-RU" sz="3200" dirty="0"/>
          </a:p>
        </p:txBody>
      </p:sp>
      <p:pic>
        <p:nvPicPr>
          <p:cNvPr id="4" name="Рисунок 3" descr="image (357x480, 194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3400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Георгий Курасов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content.foto.mail.ru/mail/barsa_bashmet/8024/i-80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41148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attach/c/0/47/458/47458071_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0"/>
            <a:ext cx="39624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ubismo ruso de Georgy Kurasov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334975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9111/43606291.59/0_f267c_8252a5df_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371600"/>
            <a:ext cx="327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638800" cy="105692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Никас</a:t>
            </a:r>
            <a:r>
              <a:rPr lang="ru-RU" b="1" dirty="0" smtClean="0">
                <a:solidFill>
                  <a:srgbClr val="FFFF00"/>
                </a:solidFill>
              </a:rPr>
              <a:t> Сафронов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nikas-safronov.ru/files/546-Nik-p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311367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4876800" cy="9906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FF00"/>
                </a:solidFill>
              </a:rPr>
              <a:t>Сара </a:t>
            </a:r>
            <a:r>
              <a:rPr lang="ru-RU" sz="4900" b="1" dirty="0" err="1" smtClean="0">
                <a:solidFill>
                  <a:srgbClr val="FFFF00"/>
                </a:solidFill>
              </a:rPr>
              <a:t>Тайсон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antigorod.com/uploads/posts/2012-11/1352455725_e608f7cb2b71c2f87109be1990b4a4d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73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ntigorod.com/uploads/posts/2012-11/1352455667_0ed836e1e3169f57e45ab5cb3842d48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34331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248400" cy="102790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FF00"/>
                </a:solidFill>
              </a:rPr>
              <a:t>Валентина </a:t>
            </a:r>
            <a:r>
              <a:rPr lang="ru-RU" sz="4900" b="1" dirty="0" err="1" smtClean="0">
                <a:solidFill>
                  <a:srgbClr val="FFFF00"/>
                </a:solidFill>
              </a:rPr>
              <a:t>Гужева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www.creative.su/sites/creative.su/data/XmUserFiles/userfiles/user6403/imgp0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552825" cy="41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gc.ru/about/culture/pigs/db_res/images/big/popov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4446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encrypted-tbn0.gstatic.com/images?q=tbn:ANd9GcQfgg1yL_g2f-v6TfutYG1uhcpMAeZRpy5nH7OqoVHXVLG4aqGK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551973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chloss-gottorf.de/landesmuseum-kunst-und-kulturgeschichte/das-museum/sammlungen/StiftungRolfHorn/kunst-vor-1945/der-kieler-expressionismus/images/vor1945-droemmer-der-revolutionaer.jpg?isImage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chloss-gottorf.de/landesmuseum-kunst-und-kulturgeschichte/das-museum/sammlungen/StiftungRolfHorn/kunst-vor-1945/der-kieler-expressionismus/images/vor1945-droemmer-der-revolutionaer.jpg?isImage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6387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chloss-gottorf.de/landesmuseum-kunst-und-kulturgeschichte/das-museum/sammlungen/StiftungRolfHorn/kunst-vor-1945/der-kieler-expressionismus/images/vor1945-droemmer-der-revolutionaer.jpg?isImage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50291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chloss-gottorf.de/landesmuseum-kunst-und-kulturgeschichte/das-museum/sammlungen/StiftungRolfHorn/kunst-vor-1945/der-kieler-expressionismus/images/vor1945-droemmer-der-revolutionaer.jpg?isImage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44957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schloss-gottorf.de/landesmuseum-kunst-und-kulturgeschichte/das-museum/sammlungen/StiftungRolfHorn/kunst-vor-1945/der-kieler-expressionismus/images/vor1945-droemmer-der-revolutionaer.jpg?isImage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90600"/>
            <a:ext cx="40385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chloss-gottorf.de/landesmuseum-kunst-und-kulturgeschichte/das-museum/sammlungen/StiftungRolfHorn/kunst-vor-1945/der-kieler-expressionismus/images/vor1945-droemmer-der-revolutionaer.jpg?isImage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35813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schloss-gottorf.de/landesmuseum-kunst-und-kulturgeschichte/das-museum/sammlungen/StiftungRolfHorn/kunst-vor-1945/der-kieler-expressionismus/images/vor1945-droemmer-der-revolutionaer.jpg?isImage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0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chloss-gottorf.de/landesmuseum-kunst-und-kulturgeschichte/das-museum/sammlungen/StiftungRolfHorn/kunst-vor-1945/der-kieler-expressionismus/images/vor1945-droemmer-der-revolutionaer.jpg?isImage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1676400"/>
            <a:ext cx="289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4724400" cy="139903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Жорж Брак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i1095.photobucket.com/albums/i472/1_9_6_3_2/25-41953MauriceCresp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mg-fotki.yandex.ru/get/6508/159651311.c/0_87f53_f766e71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362200"/>
            <a:ext cx="423706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02408"/>
          </a:xfrm>
        </p:spPr>
        <p:txBody>
          <a:bodyPr/>
          <a:lstStyle/>
          <a:p>
            <a:r>
              <a:rPr lang="ru-RU" dirty="0" smtClean="0"/>
              <a:t>Термин «кубизм» возник из критического замечания по поводу работ Ж.Брака о том, что он сводит «города, дома и фигуры к геометрическим схемам и </a:t>
            </a:r>
            <a:r>
              <a:rPr lang="ru-RU" b="1" dirty="0" smtClean="0"/>
              <a:t>кубам</a:t>
            </a:r>
            <a:r>
              <a:rPr lang="ru-RU" dirty="0" smtClean="0"/>
              <a:t>». </a:t>
            </a:r>
          </a:p>
          <a:p>
            <a:endParaRPr lang="ru-RU" dirty="0"/>
          </a:p>
        </p:txBody>
      </p:sp>
      <p:pic>
        <p:nvPicPr>
          <p:cNvPr id="20482" name="Picture 2" descr="http://art-assorty.ru/uploads/posts/2011-11/1322549207_kub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90800"/>
            <a:ext cx="6019800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4038600" cy="6553200"/>
          </a:xfrm>
        </p:spPr>
        <p:txBody>
          <a:bodyPr>
            <a:normAutofit/>
          </a:bodyPr>
          <a:lstStyle/>
          <a:p>
            <a:r>
              <a:rPr lang="ru-RU" dirty="0" smtClean="0"/>
              <a:t>По существу </a:t>
            </a:r>
            <a:r>
              <a:rPr lang="ru-RU" b="1" dirty="0" smtClean="0"/>
              <a:t>кубизм</a:t>
            </a:r>
            <a:r>
              <a:rPr lang="ru-RU" dirty="0" smtClean="0"/>
              <a:t> – это примитивизм, воспринимающий мир через формы геометрически правильных фигур. Свои истоки он брал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в </a:t>
            </a:r>
            <a:r>
              <a:rPr lang="ru-RU" dirty="0" smtClean="0"/>
              <a:t>живописи </a:t>
            </a:r>
            <a:r>
              <a:rPr lang="ru-RU" dirty="0" smtClean="0"/>
              <a:t>П.Сезанна</a:t>
            </a:r>
            <a:endParaRPr lang="ru-RU" dirty="0"/>
          </a:p>
        </p:txBody>
      </p:sp>
      <p:pic>
        <p:nvPicPr>
          <p:cNvPr id="4" name="Рисунок 3" descr="http://impressionnisme.narod.ru/SEZANNE/Pics/sezanne_portre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1000"/>
            <a:ext cx="2899410" cy="35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parrow-bird.users.photofile.ru/photo/sparrow-bird/115156796/xlarge/1196838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19400"/>
            <a:ext cx="2832297" cy="351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73808"/>
          </a:xfrm>
        </p:spPr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smtClean="0"/>
              <a:t>такие работы, как «Горы в Провансе»,  «Гора в </a:t>
            </a:r>
            <a:r>
              <a:rPr lang="ru-RU" dirty="0" err="1" smtClean="0"/>
              <a:t>Сент</a:t>
            </a:r>
            <a:r>
              <a:rPr lang="ru-RU" dirty="0" smtClean="0"/>
              <a:t>- </a:t>
            </a:r>
            <a:r>
              <a:rPr lang="ru-RU" dirty="0" err="1" smtClean="0"/>
              <a:t>Виктуар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 descr="http://holstshop.ru/media/large/sezann-pol/3669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4705350" cy="34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ainteropedia.ru/wp-content/uploads/2014/10/paul-cezanne-gory-v-provans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95600"/>
            <a:ext cx="4672642" cy="368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amlib.ru/img/k/kwinto_k/cubism/cubism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214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«В одном из писем Сезанн рекомендует молодому художнику рассматривать натуру как совокупность простых форм — сфер, конусов, </a:t>
            </a:r>
            <a:r>
              <a:rPr lang="ru-RU" b="1" dirty="0" smtClean="0">
                <a:solidFill>
                  <a:srgbClr val="FF0000"/>
                </a:solidFill>
              </a:rPr>
              <a:t>цилиндров».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nonfo.narod.ru/avangard/avangard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33400"/>
            <a:ext cx="4648200" cy="61912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976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Способности и фантазия человека порой поражают. Живопись стала именно той областью, в которой люди развивают свое творчество в различных направлениях. Для того, чтобы удивить общество новыми веяниями в искусстве, художники стараются изобразить окружающее в новом свете. </a:t>
            </a:r>
            <a:endParaRPr lang="ru-RU" sz="2400" dirty="0"/>
          </a:p>
        </p:txBody>
      </p:sp>
      <p:pic>
        <p:nvPicPr>
          <p:cNvPr id="16386" name="Picture 2" descr="http://www.likt590.ru/project/matematika/1/r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352425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97608"/>
          </a:xfrm>
        </p:spPr>
        <p:txBody>
          <a:bodyPr>
            <a:normAutofit fontScale="97500" lnSpcReduction="10000"/>
          </a:bodyPr>
          <a:lstStyle/>
          <a:p>
            <a:pPr>
              <a:buNone/>
            </a:pPr>
            <a:r>
              <a:rPr lang="ru-RU" sz="3700" b="1" dirty="0" smtClean="0">
                <a:solidFill>
                  <a:srgbClr val="FFFF00"/>
                </a:solidFill>
              </a:rPr>
              <a:t>Яркие представители кубизма</a:t>
            </a:r>
            <a:r>
              <a:rPr lang="ru-RU" sz="3700" b="1" dirty="0" smtClean="0">
                <a:solidFill>
                  <a:srgbClr val="FFFF00"/>
                </a:solidFill>
              </a:rPr>
              <a:t>:</a:t>
            </a:r>
            <a:endParaRPr lang="ru-RU" sz="3700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Пабло Пикассо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1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Пабло Пикассо. Автопортрет. 1972 год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3124200" cy="38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acrosvit.com.ua/i/28236/a33-3975973409/avtoportret-190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981200"/>
            <a:ext cx="2971800" cy="390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124200" y="6019800"/>
            <a:ext cx="2057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Автопортреты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471</TotalTime>
  <Words>198</Words>
  <PresentationFormat>Экран (4:3)</PresentationFormat>
  <Paragraphs>43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Сubisme</vt:lpstr>
      <vt:lpstr>Слайд 2</vt:lpstr>
      <vt:lpstr>Жорж Брак</vt:lpstr>
      <vt:lpstr>Слайд 4</vt:lpstr>
      <vt:lpstr>Слайд 5</vt:lpstr>
      <vt:lpstr>Слайд 6</vt:lpstr>
      <vt:lpstr>Слайд 7</vt:lpstr>
      <vt:lpstr>Слайд 8</vt:lpstr>
      <vt:lpstr>Слайд 9</vt:lpstr>
      <vt:lpstr>В своей мастерской</vt:lpstr>
      <vt:lpstr>Им написаны десятки тысяч работ, некоторые из них: </vt:lpstr>
      <vt:lpstr>Слайд 12</vt:lpstr>
      <vt:lpstr>Слайд 13</vt:lpstr>
      <vt:lpstr>Слайд 14</vt:lpstr>
      <vt:lpstr>Жорж Брак</vt:lpstr>
      <vt:lpstr>Слайд 16</vt:lpstr>
      <vt:lpstr>Слайд 17</vt:lpstr>
      <vt:lpstr>Слайд 18</vt:lpstr>
      <vt:lpstr>Альбер Глез    1881-1953</vt:lpstr>
      <vt:lpstr>Слайд 20</vt:lpstr>
      <vt:lpstr>Современный кубизм</vt:lpstr>
      <vt:lpstr>Георгий Курасов</vt:lpstr>
      <vt:lpstr>Слайд 23</vt:lpstr>
      <vt:lpstr>Никас Сафронов </vt:lpstr>
      <vt:lpstr>Сара Тайсон </vt:lpstr>
      <vt:lpstr>Валентина Гужева 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Сubisme</dc:title>
  <dc:creator>user</dc:creator>
  <cp:lastModifiedBy>user</cp:lastModifiedBy>
  <cp:revision>32</cp:revision>
  <dcterms:created xsi:type="dcterms:W3CDTF">2014-11-19T11:36:40Z</dcterms:created>
  <dcterms:modified xsi:type="dcterms:W3CDTF">2014-11-19T19:32:43Z</dcterms:modified>
</cp:coreProperties>
</file>