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59" r:id="rId4"/>
    <p:sldId id="258" r:id="rId5"/>
    <p:sldId id="260" r:id="rId6"/>
    <p:sldId id="262" r:id="rId7"/>
    <p:sldId id="271" r:id="rId8"/>
    <p:sldId id="270" r:id="rId9"/>
    <p:sldId id="265" r:id="rId10"/>
    <p:sldId id="257" r:id="rId11"/>
    <p:sldId id="267" r:id="rId12"/>
    <p:sldId id="261" r:id="rId13"/>
    <p:sldId id="268" r:id="rId14"/>
    <p:sldId id="269" r:id="rId15"/>
    <p:sldId id="273" r:id="rId1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DB77-B435-439F-9B8B-033D97CB9B3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EE7B-8A8A-4E7E-9E55-13EF6F69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0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BF56C-637E-471A-919E-D1757145D7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93/1571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43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8448" y="2096148"/>
            <a:ext cx="73675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Күкірт 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қышқылы және 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тұздары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4510" y="722598"/>
            <a:ext cx="559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</a:rPr>
              <a:t>Жалпы білім беретін №2 орта мектеп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782" y="3898241"/>
            <a:ext cx="80552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</a:rPr>
              <a:t>9 «Г» сынып</a:t>
            </a:r>
          </a:p>
          <a:p>
            <a:r>
              <a:rPr lang="kk-KZ" sz="2400" b="1" i="1" dirty="0" smtClean="0">
                <a:solidFill>
                  <a:srgbClr val="002060"/>
                </a:solidFill>
              </a:rPr>
              <a:t>Химия пәнінің мұғалімі: Гумарова Светлана Амантаевна</a:t>
            </a:r>
          </a:p>
          <a:p>
            <a:endParaRPr lang="kk-KZ" sz="2400" b="1" i="1" dirty="0">
              <a:solidFill>
                <a:srgbClr val="002060"/>
              </a:solidFill>
            </a:endParaRPr>
          </a:p>
          <a:p>
            <a:endParaRPr lang="kk-KZ" sz="2400" b="1" i="1" dirty="0" smtClean="0">
              <a:solidFill>
                <a:srgbClr val="002060"/>
              </a:solidFill>
            </a:endParaRPr>
          </a:p>
          <a:p>
            <a:endParaRPr lang="kk-KZ" sz="2400" b="1" i="1" dirty="0">
              <a:solidFill>
                <a:srgbClr val="002060"/>
              </a:solidFill>
            </a:endParaRPr>
          </a:p>
          <a:p>
            <a:endParaRPr lang="kk-KZ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</a:rPr>
              <a:t>2016 – 2017 оқу жылы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информатика\Desktop\фото школы\IMG_7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75" r="28979"/>
          <a:stretch/>
        </p:blipFill>
        <p:spPr bwMode="auto">
          <a:xfrm>
            <a:off x="0" y="44402"/>
            <a:ext cx="2126471" cy="2713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jqq999.com/images/56bbf4a39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9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87624" y="433209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Қолдану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95736" y="908720"/>
            <a:ext cx="5832648" cy="4752528"/>
          </a:xfrm>
          <a:prstGeom prst="foldedCorner">
            <a:avLst>
              <a:gd name="adj" fmla="val 1668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95936" y="445894"/>
            <a:ext cx="273630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«Есептеп көр!»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39753" y="888683"/>
            <a:ext cx="558646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топ: </a:t>
            </a:r>
            <a:r>
              <a:rPr kumimoji="0" lang="kk-K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17,1 г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Ba(OH)</a:t>
            </a:r>
            <a:r>
              <a:rPr lang="en-US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бейтараптауға неше гр күкірт қышқылы жұмсалады?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топ: </a:t>
            </a:r>
            <a:r>
              <a:rPr kumimoji="0" lang="kk-K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г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бейтараптауға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10% H</a:t>
            </a:r>
            <a:r>
              <a:rPr lang="en-US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ерітіндісінен қанша жұмсалады?</a:t>
            </a:r>
            <a:endParaRPr kumimoji="0" lang="kk-K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ІІІ топ: </a:t>
            </a: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Мына айналымдарды химиялық реакция теңдеулері арқылы</a:t>
            </a:r>
            <a:r>
              <a:rPr kumimoji="0" lang="kk-K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жазыңдар.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→SO</a:t>
            </a:r>
            <a:r>
              <a:rPr lang="en-US" sz="2000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→H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→K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→BaSO</a:t>
            </a:r>
            <a:r>
              <a:rPr lang="en-US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Li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ІҮ топ: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S→SO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→BaSO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↑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                             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MgSO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Книга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3717032"/>
            <a:ext cx="2461929" cy="2613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851920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732240" y="33569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edsovet.su/_ld/293/1571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859638"/>
            <a:ext cx="6984776" cy="37397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8545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Талдау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79712" y="2139679"/>
            <a:ext cx="6120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«Қызықты тәжірибе»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chool-box.ru/images/stories/prezentaziya-nach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8" y="-15957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89193"/>
            <a:ext cx="1475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Жинақтау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43808" y="490173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  <a:tab pos="2286000" algn="l"/>
              </a:tabLs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«Жұптас, талқыла, бөліс»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6774" y="2564904"/>
            <a:ext cx="3247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 жұп. Күкірт қосылыстарының  массасын есептейді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ІІ жұп: Құрамындағы күкірттің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массалық үлесін есептеп шығарады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І-топ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jqq999.com/images/56bbf4a39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87624" y="40243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Бағалау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2627784" y="1052736"/>
            <a:ext cx="5400600" cy="1008112"/>
          </a:xfrm>
          <a:prstGeom prst="foldedCorner">
            <a:avLst>
              <a:gd name="adj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08850" y="463987"/>
            <a:ext cx="273630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Тобықтай түйін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03888" y="1024192"/>
            <a:ext cx="354622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Күкірт қышқылының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қажеттілігі бар ма?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627784" y="2348880"/>
            <a:ext cx="5400600" cy="1728192"/>
          </a:xfrm>
          <a:prstGeom prst="foldedCorner">
            <a:avLst>
              <a:gd name="adj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топ: 14 есеп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топ:13есеп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топ: 12 есеп</a:t>
            </a:r>
            <a:endParaRPr lang="kk-K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ІҮ топ: 9есеп</a:t>
            </a:r>
          </a:p>
          <a:p>
            <a:pPr algn="ctr"/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jqq999.com/images/56bbf4a39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2NX98F9gc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052736"/>
            <a:ext cx="6404942" cy="453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jqq999.com/images/56bbf4a39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00" r="14658" b="26007"/>
          <a:stretch/>
        </p:blipFill>
        <p:spPr bwMode="auto">
          <a:xfrm rot="21136319">
            <a:off x="338200" y="3698691"/>
            <a:ext cx="2092330" cy="250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4339522" cy="24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12">
            <a:off x="2666808" y="3868784"/>
            <a:ext cx="2912667" cy="16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 b="44081"/>
          <a:stretch/>
        </p:blipFill>
        <p:spPr bwMode="auto">
          <a:xfrm rot="21144284">
            <a:off x="5691187" y="715923"/>
            <a:ext cx="2928476" cy="18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9322" r="19757" b="16936"/>
          <a:stretch/>
        </p:blipFill>
        <p:spPr bwMode="auto">
          <a:xfrm rot="21190663">
            <a:off x="5798302" y="2838857"/>
            <a:ext cx="2815461" cy="213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chool-box.ru/images/stories/food/imag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905896" cy="351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pedsovet.su/_ld/293/51583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134434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59832" y="188640"/>
            <a:ext cx="2952328" cy="432048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қадам” стратегиясы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836712"/>
            <a:ext cx="583264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қадам.Күкірттің периодтық жүйедегі орны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1412776"/>
            <a:ext cx="5832648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период, кіші период, 3 қатар, ҮІ топтың негізгі топша</a:t>
            </a: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№16, с.а.м 32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2132856"/>
            <a:ext cx="590465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қадам. Күкірттің физикалық қасиеттері қандай?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6893" y="2780928"/>
            <a:ext cx="5832648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 түсті, иіссіз,  суда ерімейді, кейбір органикалық еріткіштерде ериді, морт сынатын кристалл.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6893" y="3645024"/>
            <a:ext cx="5832648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қадам. Күкірттің неше қышқылдық оксидтері бар?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0367" y="4614529"/>
            <a:ext cx="583264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Күкірттің ІҮ,ҮІ оксидтері.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pedsovet.su/_ld/293/15710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464532" y="3645024"/>
            <a:ext cx="482453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5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қадам. «Ойлан, жауап бер!»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926569"/>
            <a:ext cx="583264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қадам.Күкірт қайда қолданады?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1988840"/>
            <a:ext cx="5832648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каучукты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резинаға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айналдыру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(вулканизация)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тұрмыста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жертөлені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қоймаларды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аластау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оқ-дәрі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жөне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сіріңке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өндірістерінде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жана сабак химия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8113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edsovet.su/_ld/430/54113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40089" y="260648"/>
            <a:ext cx="3888432" cy="84117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Күкірттің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қосылыстарының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қышқылы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25194" y="1229544"/>
            <a:ext cx="1076325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негізді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күшті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қышқыл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00229" y="1711761"/>
            <a:ext cx="1368152" cy="6371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427958" y="1268760"/>
            <a:ext cx="115570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қышқыл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тұздар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292017" y="7007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7412" idx="0"/>
          </p:cNvCxnSpPr>
          <p:nvPr/>
        </p:nvCxnSpPr>
        <p:spPr>
          <a:xfrm>
            <a:off x="2263357" y="700707"/>
            <a:ext cx="0" cy="52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884305" y="1163418"/>
            <a:ext cx="0" cy="537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0"/>
          </p:cNvCxnSpPr>
          <p:nvPr/>
        </p:nvCxnSpPr>
        <p:spPr>
          <a:xfrm flipV="1">
            <a:off x="6828521" y="681234"/>
            <a:ext cx="3212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49819" y="681235"/>
            <a:ext cx="0" cy="603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432008" y="2682415"/>
            <a:ext cx="290459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қасиеті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573456" y="3599508"/>
            <a:ext cx="4886567" cy="1706488"/>
          </a:xfrm>
          <a:prstGeom prst="round2DiagRect">
            <a:avLst>
              <a:gd name="adj1" fmla="val 42183"/>
              <a:gd name="adj2" fmla="val 197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63006" y="3714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Концентрациялы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ұшпайтын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тәріздес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суда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еритін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Тығыздығы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1,84 г/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98%.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С-та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қайнайды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тартқыш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granddecor12.ru/forum/imgs/560491dc6e3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598"/>
            <a:ext cx="9144000" cy="6858000"/>
          </a:xfrm>
          <a:prstGeom prst="rect">
            <a:avLst/>
          </a:prstGeom>
          <a:noFill/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28664" y="671972"/>
            <a:ext cx="4680520" cy="5040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827584" y="1556792"/>
            <a:ext cx="2317229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Сілтілермен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ерімейтін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негіздерм</a:t>
            </a:r>
            <a:r>
              <a:rPr lang="ru-RU" b="1" dirty="0" err="1"/>
              <a:t>ен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508104" y="1556792"/>
            <a:ext cx="1728192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err="1"/>
              <a:t>Негіздік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оксидтермен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528" y="2946832"/>
            <a:ext cx="2921260" cy="626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2KOH + H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→ K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 2 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 → CuSO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508104" y="2706526"/>
            <a:ext cx="2808312" cy="702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 + CuO → CuSO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ZnO + H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11" name="Прямая со стрелкой 10"/>
          <p:cNvCxnSpPr>
            <a:endCxn id="19460" idx="0"/>
          </p:cNvCxnSpPr>
          <p:nvPr/>
        </p:nvCxnSpPr>
        <p:spPr>
          <a:xfrm flipH="1">
            <a:off x="1986199" y="1124744"/>
            <a:ext cx="49757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86941" y="1209463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9461" idx="2"/>
          </p:cNvCxnSpPr>
          <p:nvPr/>
        </p:nvCxnSpPr>
        <p:spPr>
          <a:xfrm>
            <a:off x="6372200" y="2348880"/>
            <a:ext cx="0" cy="357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9462" idx="0"/>
          </p:cNvCxnSpPr>
          <p:nvPr/>
        </p:nvCxnSpPr>
        <p:spPr>
          <a:xfrm>
            <a:off x="1784158" y="2527702"/>
            <a:ext cx="0" cy="419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3419872" y="2348880"/>
            <a:ext cx="1944216" cy="21207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Кернеу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қатарындағы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сутектің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металдармен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әрекеттеседі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247964" y="1209463"/>
            <a:ext cx="0" cy="1106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028764" y="4869160"/>
            <a:ext cx="269536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Zn + 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↑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288904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ек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97152"/>
            <a:ext cx="2164085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Қолданылуы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143248"/>
            <a:ext cx="228601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US" sz="4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SO</a:t>
            </a:r>
            <a:r>
              <a:rPr lang="en-US" sz="4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1944216" cy="951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ңайтқыштар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алуда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928670"/>
            <a:ext cx="2071702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Қопарылғыш заттар алуда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276872"/>
            <a:ext cx="1714512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Қант өндірісінде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5085184"/>
            <a:ext cx="1872208" cy="1143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Жасанды жібек алу үшін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88224" y="3429000"/>
            <a:ext cx="2267744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Бояулар, дәрілік препараттар алуда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28184" y="764704"/>
            <a:ext cx="2143140" cy="12264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Мұнай өнімдерін тазалауда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87824" y="5229200"/>
            <a:ext cx="1714512" cy="10001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Газдарды құрғатуда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229200"/>
            <a:ext cx="2714612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Металлургияда аккумулятор жасау үшін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339752" y="1484785"/>
            <a:ext cx="432048" cy="15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860032" y="177281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3"/>
            <a:endCxn id="7" idx="1"/>
          </p:cNvCxnSpPr>
          <p:nvPr/>
        </p:nvCxnSpPr>
        <p:spPr>
          <a:xfrm flipV="1">
            <a:off x="5000628" y="2669781"/>
            <a:ext cx="867516" cy="1116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4048" y="393305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0"/>
          </p:cNvCxnSpPr>
          <p:nvPr/>
        </p:nvCxnSpPr>
        <p:spPr>
          <a:xfrm>
            <a:off x="5004048" y="443711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2"/>
          </p:cNvCxnSpPr>
          <p:nvPr/>
        </p:nvCxnSpPr>
        <p:spPr>
          <a:xfrm flipH="1">
            <a:off x="4932040" y="1377912"/>
            <a:ext cx="1296144" cy="1763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4" idx="2"/>
            <a:endCxn id="11" idx="0"/>
          </p:cNvCxnSpPr>
          <p:nvPr/>
        </p:nvCxnSpPr>
        <p:spPr>
          <a:xfrm flipH="1">
            <a:off x="3845080" y="4429132"/>
            <a:ext cx="12540" cy="80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3528" y="4437112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одержимое 39"/>
          <p:cNvSpPr>
            <a:spLocks noGrp="1"/>
          </p:cNvSpPr>
          <p:nvPr>
            <p:ph idx="1"/>
          </p:nvPr>
        </p:nvSpPr>
        <p:spPr>
          <a:xfrm flipV="1">
            <a:off x="-2916832" y="6749987"/>
            <a:ext cx="8507288" cy="21602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4" name="Picture 14" descr="http://go1.imgsmail.ru/imgpreview?key=http%3A//vashprazdnik.org/photo/4e181f9574903.jpg&amp;mb=imgdb_preview_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1872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Айзада\Desktop\SLI_I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212372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907704" y="692696"/>
            <a:ext cx="5400600" cy="8640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қышқылының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тұздары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976" y="1556791"/>
            <a:ext cx="0" cy="43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971600" y="1988840"/>
            <a:ext cx="7272808" cy="36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Қөп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тұздар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натрий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сульфатының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кристалгидраты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10H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минералын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мирабилит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мединицада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дәрі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глаубер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атаумен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Тотияйын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мыс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кристалгидраты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* 5H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жібек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талшық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зиянкестерімен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күресуге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293/51583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59832" y="188640"/>
            <a:ext cx="2952328" cy="432048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196752"/>
            <a:ext cx="5832648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топ. Күкірт қышқылының қолданылуы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2276872"/>
            <a:ext cx="590465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топ. Күкірт қышқылының қасиеттері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7744" y="3356992"/>
            <a:ext cx="5832648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топ Күкірт қышқылының  алынуы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47864" y="229870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«Топтас, талқыла, бөліс»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6064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Түсіну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0144" y="4221088"/>
            <a:ext cx="5832648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топ Күкірт қышқылының тұздары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421</Words>
  <Application>Microsoft Office PowerPoint</Application>
  <PresentationFormat>Экран (4:3)</PresentationFormat>
  <Paragraphs>101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Қолданылуы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информатика</cp:lastModifiedBy>
  <cp:revision>67</cp:revision>
  <dcterms:created xsi:type="dcterms:W3CDTF">2016-04-27T17:10:16Z</dcterms:created>
  <dcterms:modified xsi:type="dcterms:W3CDTF">2016-12-08T09:15:18Z</dcterms:modified>
</cp:coreProperties>
</file>