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22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7D35A7-9988-4053-B036-68FFF1737656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F16401-DF4B-497D-80D7-12F504ABE1F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7772400" cy="1470025"/>
          </a:xfrm>
        </p:spPr>
        <p:txBody>
          <a:bodyPr/>
          <a:lstStyle/>
          <a:p>
            <a:r>
              <a:rPr lang="ru-RU" dirty="0" smtClean="0"/>
              <a:t>Культура и ислам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Сибирская соборная мечеть</a:t>
            </a:r>
            <a:endParaRPr lang="ru-RU" dirty="0"/>
          </a:p>
        </p:txBody>
      </p:sp>
      <p:pic>
        <p:nvPicPr>
          <p:cNvPr id="4" name="Содержимое 3" descr="83186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1529" y="1935163"/>
            <a:ext cx="658094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Мечеть имени </a:t>
            </a:r>
            <a:r>
              <a:rPr lang="ru-RU" dirty="0" err="1" smtClean="0"/>
              <a:t>Аймани</a:t>
            </a:r>
            <a:r>
              <a:rPr lang="ru-RU" dirty="0" smtClean="0"/>
              <a:t> Кадыровой</a:t>
            </a:r>
            <a:endParaRPr lang="ru-RU" dirty="0"/>
          </a:p>
        </p:txBody>
      </p:sp>
      <p:pic>
        <p:nvPicPr>
          <p:cNvPr id="4" name="Содержимое 3" descr="1961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5212" y="1935163"/>
            <a:ext cx="65935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Одежда мусульманок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600" dirty="0" smtClean="0"/>
              <a:t>- </a:t>
            </a:r>
            <a:r>
              <a:rPr lang="ru-RU" sz="4600" dirty="0" err="1" smtClean="0"/>
              <a:t>Хиджаб</a:t>
            </a:r>
            <a:r>
              <a:rPr lang="ru-RU" sz="4600" dirty="0" smtClean="0"/>
              <a:t>-  это </a:t>
            </a:r>
            <a:r>
              <a:rPr lang="ru-RU" sz="4600" dirty="0" smtClean="0"/>
              <a:t>платок небольшого размера, прикрывающий голову и шею, а лицо остается </a:t>
            </a:r>
            <a:r>
              <a:rPr lang="ru-RU" sz="4600" dirty="0" smtClean="0"/>
              <a:t>открытым</a:t>
            </a:r>
          </a:p>
          <a:p>
            <a:pPr>
              <a:buNone/>
            </a:pPr>
            <a:r>
              <a:rPr lang="ru-RU" sz="4600" dirty="0" smtClean="0"/>
              <a:t/>
            </a:r>
            <a:br>
              <a:rPr lang="ru-RU" sz="4600" dirty="0" smtClean="0"/>
            </a:br>
            <a:r>
              <a:rPr lang="ru-RU" sz="4600" dirty="0" smtClean="0"/>
              <a:t>- чадра - </a:t>
            </a:r>
            <a:r>
              <a:rPr lang="ru-RU" sz="4600" dirty="0" smtClean="0"/>
              <a:t>это верхняя одежда, носится вне дома, чаще имеет синий, черный или белый цвет, лицо в данном изделии </a:t>
            </a:r>
            <a:r>
              <a:rPr lang="ru-RU" sz="4600" dirty="0" smtClean="0"/>
              <a:t>открыто</a:t>
            </a:r>
          </a:p>
          <a:p>
            <a:pPr>
              <a:buNone/>
            </a:pPr>
            <a:r>
              <a:rPr lang="ru-RU" sz="4600" dirty="0" smtClean="0"/>
              <a:t/>
            </a:r>
            <a:br>
              <a:rPr lang="ru-RU" sz="4600" dirty="0" smtClean="0"/>
            </a:br>
            <a:r>
              <a:rPr lang="ru-RU" sz="4600" dirty="0" smtClean="0"/>
              <a:t>- паранджа - </a:t>
            </a:r>
            <a:r>
              <a:rPr lang="ru-RU" sz="4600" dirty="0" smtClean="0"/>
              <a:t>это халат или накидка до пола и без рукавов, имеющая прорезь для глаз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требования к женской одежде мусульманок: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400" dirty="0" smtClean="0"/>
              <a:t>   </a:t>
            </a:r>
            <a:r>
              <a:rPr lang="ru-RU" sz="4200" dirty="0" smtClean="0"/>
              <a:t>одежда </a:t>
            </a:r>
            <a:r>
              <a:rPr lang="ru-RU" sz="4200" dirty="0" smtClean="0"/>
              <a:t>должна закрывать все кроме кистей рук и лица, если женщина носит серьги, они не могут быть </a:t>
            </a:r>
            <a:r>
              <a:rPr lang="ru-RU" sz="4200" dirty="0" smtClean="0"/>
              <a:t>видны</a:t>
            </a:r>
          </a:p>
          <a:p>
            <a:pPr>
              <a:buNone/>
            </a:pP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 ткани применяются плотные, которые не просвечиваются</a:t>
            </a:r>
            <a:r>
              <a:rPr lang="ru-RU" sz="4200" dirty="0" smtClean="0"/>
              <a:t>;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     одежда </a:t>
            </a:r>
            <a:r>
              <a:rPr lang="ru-RU" sz="4200" dirty="0" smtClean="0"/>
              <a:t>не может обтягивать или облегать фигуру, подчеркивать формы ее обладательницы;</a:t>
            </a:r>
          </a:p>
          <a:p>
            <a:pPr>
              <a:buNone/>
            </a:pPr>
            <a:r>
              <a:rPr lang="ru-RU" sz="4200" dirty="0" smtClean="0"/>
              <a:t>     запахов </a:t>
            </a:r>
            <a:r>
              <a:rPr lang="ru-RU" sz="4200" dirty="0" smtClean="0"/>
              <a:t>парфюмерии не может быть</a:t>
            </a:r>
            <a:r>
              <a:rPr lang="ru-RU" sz="4200" dirty="0" smtClean="0"/>
              <a:t>;</a:t>
            </a:r>
          </a:p>
          <a:p>
            <a:pPr>
              <a:buNone/>
            </a:pP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 брюки или любая другая одежда используются женственного покроя, не похожие на мужскую</a:t>
            </a:r>
            <a:r>
              <a:rPr lang="ru-RU" sz="4200" dirty="0" smtClean="0"/>
              <a:t>;</a:t>
            </a:r>
          </a:p>
          <a:p>
            <a:pPr>
              <a:buNone/>
            </a:pP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 одежда женщин мусульманок не может выглядеть как одежда людей других религий, нужно гордиться своей верой</a:t>
            </a:r>
            <a:r>
              <a:rPr lang="ru-RU" sz="4200" dirty="0" smtClean="0"/>
              <a:t>;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    нельзя </a:t>
            </a:r>
            <a:r>
              <a:rPr lang="ru-RU" sz="4200" dirty="0" smtClean="0"/>
              <a:t>носить кричащую одежду, обсыпанную дорогими камнями, золотыми цепями, скромность и сдержанность пусть присутствует во всем</a:t>
            </a:r>
            <a:br>
              <a:rPr lang="ru-RU" sz="4200" dirty="0" smtClean="0"/>
            </a:br>
            <a:endParaRPr lang="ru-RU" sz="42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ara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67730"/>
            <a:ext cx="6696743" cy="406958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Исламская мода</a:t>
            </a:r>
            <a:endParaRPr lang="ru-RU" dirty="0"/>
          </a:p>
        </p:txBody>
      </p:sp>
      <p:pic>
        <p:nvPicPr>
          <p:cNvPr id="4" name="Содержимое 3" descr="2017-Fashion-Muslim-Turkey-Kimono-Abaya-Embroide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5901605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Казанская мечеть</a:t>
            </a:r>
            <a:endParaRPr lang="ru-RU" dirty="0"/>
          </a:p>
        </p:txBody>
      </p:sp>
      <p:pic>
        <p:nvPicPr>
          <p:cNvPr id="4" name="Содержимое 3" descr="oboi-na-stol.com-145951-gorod-kazan-mechet-islam-v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Мечеть </a:t>
            </a:r>
            <a:r>
              <a:rPr lang="ru-RU" dirty="0" err="1" smtClean="0"/>
              <a:t>Кул</a:t>
            </a:r>
            <a:r>
              <a:rPr lang="ru-RU" dirty="0" smtClean="0"/>
              <a:t> </a:t>
            </a:r>
            <a:r>
              <a:rPr lang="ru-RU" dirty="0"/>
              <a:t>Ш</a:t>
            </a:r>
            <a:r>
              <a:rPr lang="ru-RU" dirty="0" smtClean="0"/>
              <a:t>ариф</a:t>
            </a:r>
            <a:endParaRPr lang="ru-RU" dirty="0"/>
          </a:p>
        </p:txBody>
      </p:sp>
      <p:pic>
        <p:nvPicPr>
          <p:cNvPr id="4" name="Содержимое 3" descr="603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5212" y="1935163"/>
            <a:ext cx="65935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Мечеть "Сердце Чечни"</a:t>
            </a:r>
          </a:p>
        </p:txBody>
      </p:sp>
      <p:pic>
        <p:nvPicPr>
          <p:cNvPr id="4" name="Содержимое 3" descr="grozniy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6984776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ozniy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792088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Кааба</a:t>
            </a:r>
            <a:endParaRPr lang="ru-RU" dirty="0"/>
          </a:p>
        </p:txBody>
      </p:sp>
      <p:pic>
        <p:nvPicPr>
          <p:cNvPr id="1026" name="Picture 2" descr="C:\Users\Александр\Downloads\kaaba_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33465"/>
            <a:ext cx="7344816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камень</a:t>
            </a:r>
            <a:endParaRPr lang="ru-RU" dirty="0"/>
          </a:p>
        </p:txBody>
      </p:sp>
      <p:pic>
        <p:nvPicPr>
          <p:cNvPr id="4" name="Содержимое 3" descr="1-cherniy-ka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27280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Мечеть Аль -  </a:t>
            </a:r>
            <a:r>
              <a:rPr lang="ru-RU" dirty="0" err="1"/>
              <a:t>Х</a:t>
            </a:r>
            <a:r>
              <a:rPr lang="ru-RU" dirty="0" err="1" smtClean="0"/>
              <a:t>арам</a:t>
            </a:r>
            <a:endParaRPr lang="ru-RU" dirty="0"/>
          </a:p>
        </p:txBody>
      </p:sp>
      <p:pic>
        <p:nvPicPr>
          <p:cNvPr id="4" name="Содержимое 3" descr="6-tolkpi-veruishi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5616"/>
            <a:ext cx="8229600" cy="4128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Мечеть </a:t>
            </a:r>
            <a:r>
              <a:rPr lang="ru-RU" dirty="0" err="1" smtClean="0"/>
              <a:t>Тадж</a:t>
            </a:r>
            <a:r>
              <a:rPr lang="ru-RU" dirty="0" smtClean="0"/>
              <a:t> - Махал</a:t>
            </a:r>
            <a:endParaRPr lang="ru-RU" dirty="0"/>
          </a:p>
        </p:txBody>
      </p:sp>
      <p:pic>
        <p:nvPicPr>
          <p:cNvPr id="4" name="Содержимое 3" descr="238214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450" y="1935163"/>
            <a:ext cx="702309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75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Культура и ислам</vt:lpstr>
      <vt:lpstr>Казанская мечеть</vt:lpstr>
      <vt:lpstr>Мечеть Кул Шариф</vt:lpstr>
      <vt:lpstr> Мечеть "Сердце Чечни"</vt:lpstr>
      <vt:lpstr>Слайд 5</vt:lpstr>
      <vt:lpstr>Храм Кааба</vt:lpstr>
      <vt:lpstr>Черный камень</vt:lpstr>
      <vt:lpstr>Мечеть Аль -  Харам</vt:lpstr>
      <vt:lpstr>Мечеть Тадж - Махал</vt:lpstr>
      <vt:lpstr>Сибирская соборная мечеть</vt:lpstr>
      <vt:lpstr>Мечеть имени Аймани Кадыровой</vt:lpstr>
      <vt:lpstr>Одежда мусульманок</vt:lpstr>
      <vt:lpstr>требования к женской одежде мусульманок: </vt:lpstr>
      <vt:lpstr>Слайд 14</vt:lpstr>
      <vt:lpstr>Исламская мода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 ислам</dc:title>
  <dc:creator>Александр</dc:creator>
  <cp:lastModifiedBy>Александр</cp:lastModifiedBy>
  <cp:revision>9</cp:revision>
  <dcterms:created xsi:type="dcterms:W3CDTF">2018-01-29T13:42:02Z</dcterms:created>
  <dcterms:modified xsi:type="dcterms:W3CDTF">2018-01-29T15:08:37Z</dcterms:modified>
</cp:coreProperties>
</file>