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47" y="1122363"/>
            <a:ext cx="7773308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347" y="3602038"/>
            <a:ext cx="777330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766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4289373"/>
            <a:ext cx="7775673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621322"/>
            <a:ext cx="7775673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74499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142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4204820"/>
            <a:ext cx="776532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72381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4204821"/>
            <a:ext cx="776532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505245" y="641749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46721" y="307337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51700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2126943"/>
            <a:ext cx="7766495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650556"/>
            <a:ext cx="776532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1840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609601"/>
            <a:ext cx="776532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88320"/>
            <a:ext cx="2474217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911624"/>
            <a:ext cx="2474217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2088320"/>
            <a:ext cx="247391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911624"/>
            <a:ext cx="247486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088320"/>
            <a:ext cx="246840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911624"/>
            <a:ext cx="2468408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24929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3989147"/>
            <a:ext cx="247421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2092235"/>
            <a:ext cx="2205038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4565409"/>
            <a:ext cx="2474216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3989147"/>
            <a:ext cx="247423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092235"/>
            <a:ext cx="2197894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565408"/>
            <a:ext cx="2475252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3989147"/>
            <a:ext cx="246742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2092235"/>
            <a:ext cx="219908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4565410"/>
            <a:ext cx="2470694" cy="122579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67972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5915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0"/>
            <a:ext cx="1906993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609600"/>
            <a:ext cx="5744029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39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926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657227"/>
            <a:ext cx="7300134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3602039"/>
            <a:ext cx="730013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843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2088320"/>
            <a:ext cx="3829503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2088320"/>
            <a:ext cx="3820616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1230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5427" y="2088320"/>
            <a:ext cx="3600326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912232"/>
            <a:ext cx="3830406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230" y="2088320"/>
            <a:ext cx="359143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2232"/>
            <a:ext cx="3821518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8816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9674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364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2949178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609600"/>
            <a:ext cx="4642119" cy="518160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971801"/>
            <a:ext cx="2949178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1864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416760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49932" y="758881"/>
            <a:ext cx="2966938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971800"/>
            <a:ext cx="4171242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10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96064"/>
            <a:ext cx="776532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54828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  <p:sldLayoutId id="2147483912" r:id="rId12"/>
    <p:sldLayoutId id="2147483913" r:id="rId13"/>
    <p:sldLayoutId id="2147483914" r:id="rId14"/>
    <p:sldLayoutId id="2147483915" r:id="rId15"/>
    <p:sldLayoutId id="2147483916" r:id="rId16"/>
    <p:sldLayoutId id="214748391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2060848"/>
            <a:ext cx="7117180" cy="1470025"/>
          </a:xfrm>
        </p:spPr>
        <p:txBody>
          <a:bodyPr>
            <a:normAutofit fontScale="90000"/>
          </a:bodyPr>
          <a:lstStyle/>
          <a:p>
            <a:r>
              <a:rPr lang="ru-RU" sz="5400" dirty="0" smtClean="0"/>
              <a:t>  Культура России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3573016"/>
            <a:ext cx="7117180" cy="861420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Выполняли</a:t>
            </a:r>
            <a:r>
              <a:rPr lang="en-US" dirty="0" smtClean="0"/>
              <a:t>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698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1639" y="188640"/>
            <a:ext cx="6896534" cy="1080120"/>
          </a:xfrm>
        </p:spPr>
        <p:txBody>
          <a:bodyPr/>
          <a:lstStyle/>
          <a:p>
            <a:r>
              <a:rPr lang="ru-RU" dirty="0" smtClean="0"/>
              <a:t>Что такое культура России</a:t>
            </a:r>
            <a:r>
              <a:rPr lang="en-US" dirty="0" smtClean="0"/>
              <a:t>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204864"/>
            <a:ext cx="7848872" cy="388843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b="1" dirty="0" err="1">
                <a:latin typeface="Arial"/>
              </a:rPr>
              <a:t>Культу́ра</a:t>
            </a:r>
            <a:r>
              <a:rPr lang="ru-RU" sz="2000" b="1" dirty="0">
                <a:latin typeface="Arial"/>
              </a:rPr>
              <a:t> </a:t>
            </a:r>
            <a:r>
              <a:rPr lang="ru-RU" sz="2000" b="1" dirty="0" err="1">
                <a:latin typeface="Arial"/>
              </a:rPr>
              <a:t>Росси́и</a:t>
            </a:r>
            <a:r>
              <a:rPr lang="ru-RU" sz="2000" dirty="0">
                <a:latin typeface="Arial"/>
              </a:rPr>
              <a:t> — культура русского народа, других народов и народностей России и государств, предшествовавших современной Российской </a:t>
            </a:r>
            <a:r>
              <a:rPr lang="ru-RU" sz="2000" dirty="0" smtClean="0">
                <a:latin typeface="Arial"/>
              </a:rPr>
              <a:t>Федерации</a:t>
            </a:r>
            <a:r>
              <a:rPr lang="en-US" sz="2000" dirty="0" smtClean="0">
                <a:latin typeface="Arial"/>
              </a:rPr>
              <a:t>.</a:t>
            </a:r>
            <a:r>
              <a:rPr lang="ru-RU" sz="2000" dirty="0" smtClean="0">
                <a:latin typeface="Arial"/>
              </a:rPr>
              <a:t> Культура России является многонациональной</a:t>
            </a:r>
            <a:r>
              <a:rPr lang="en-US" sz="2000" dirty="0" smtClean="0">
                <a:latin typeface="Arial"/>
              </a:rPr>
              <a:t>.</a:t>
            </a:r>
            <a:r>
              <a:rPr lang="ru-RU" sz="2000" dirty="0">
                <a:latin typeface="Arial"/>
              </a:rPr>
              <a:t> </a:t>
            </a:r>
            <a:r>
              <a:rPr lang="ru-RU" sz="2000" dirty="0" smtClean="0">
                <a:latin typeface="Arial"/>
              </a:rPr>
              <a:t>В этом проявляется ее уникальность</a:t>
            </a:r>
            <a:r>
              <a:rPr lang="en-US" sz="2000" dirty="0" smtClean="0">
                <a:latin typeface="Arial"/>
              </a:rPr>
              <a:t>.</a:t>
            </a:r>
            <a:r>
              <a:rPr lang="ru-RU" sz="2000" dirty="0" smtClean="0">
                <a:latin typeface="Arial"/>
              </a:rPr>
              <a:t>В культурной жизни страны находит место многообразие традиций</a:t>
            </a:r>
            <a:r>
              <a:rPr lang="en-US" sz="2000" dirty="0" smtClean="0">
                <a:latin typeface="Arial"/>
              </a:rPr>
              <a:t>,</a:t>
            </a:r>
            <a:r>
              <a:rPr lang="ru-RU" sz="2000" dirty="0" smtClean="0">
                <a:latin typeface="Arial"/>
              </a:rPr>
              <a:t> обычаев</a:t>
            </a:r>
            <a:r>
              <a:rPr lang="en-US" sz="2000" dirty="0" smtClean="0">
                <a:latin typeface="Arial"/>
              </a:rPr>
              <a:t>,</a:t>
            </a:r>
            <a:r>
              <a:rPr lang="ru-RU" sz="2000" dirty="0" smtClean="0">
                <a:latin typeface="Arial"/>
              </a:rPr>
              <a:t> религиозных верований</a:t>
            </a:r>
            <a:r>
              <a:rPr lang="en-US" sz="2000" dirty="0" smtClean="0">
                <a:latin typeface="Arial"/>
              </a:rPr>
              <a:t>,</a:t>
            </a:r>
            <a:r>
              <a:rPr lang="ru-RU" sz="2000" dirty="0" smtClean="0">
                <a:latin typeface="Arial"/>
              </a:rPr>
              <a:t> моральных норм</a:t>
            </a:r>
            <a:r>
              <a:rPr lang="en-US" sz="2000" dirty="0" smtClean="0">
                <a:latin typeface="Arial"/>
              </a:rPr>
              <a:t>,</a:t>
            </a:r>
            <a:r>
              <a:rPr lang="ru-RU" sz="2000" dirty="0" smtClean="0">
                <a:latin typeface="Arial"/>
              </a:rPr>
              <a:t> эстетических вкусов и т</a:t>
            </a:r>
            <a:r>
              <a:rPr lang="en-US" sz="2000" dirty="0" smtClean="0">
                <a:latin typeface="Arial"/>
              </a:rPr>
              <a:t>.</a:t>
            </a:r>
            <a:r>
              <a:rPr lang="ru-RU" sz="2000" dirty="0" smtClean="0">
                <a:latin typeface="Arial"/>
              </a:rPr>
              <a:t>п</a:t>
            </a:r>
            <a:r>
              <a:rPr lang="en-US" sz="2000" dirty="0" smtClean="0">
                <a:latin typeface="Arial"/>
              </a:rPr>
              <a:t>. </a:t>
            </a:r>
            <a:r>
              <a:rPr lang="ru-RU" sz="2000" dirty="0" smtClean="0">
                <a:latin typeface="Arial"/>
              </a:rPr>
              <a:t>Сохранение этого культурного сотрудничества – задача всех поколений россиян</a:t>
            </a:r>
            <a:r>
              <a:rPr lang="en-US" sz="2000" dirty="0" smtClean="0">
                <a:latin typeface="Arial"/>
              </a:rPr>
              <a:t>.</a:t>
            </a:r>
            <a:r>
              <a:rPr lang="ru-RU" sz="2000" dirty="0" smtClean="0">
                <a:latin typeface="Arial"/>
              </a:rPr>
              <a:t> Именно в сфере духовной культуры необходимы</a:t>
            </a:r>
            <a:r>
              <a:rPr lang="ru-RU" sz="2000" dirty="0">
                <a:latin typeface="Arial"/>
              </a:rPr>
              <a:t> </a:t>
            </a:r>
            <a:r>
              <a:rPr lang="ru-RU" sz="2000" dirty="0" smtClean="0">
                <a:latin typeface="Arial"/>
              </a:rPr>
              <a:t>терпимость</a:t>
            </a:r>
            <a:r>
              <a:rPr lang="en-US" sz="2000" dirty="0" smtClean="0">
                <a:latin typeface="Arial"/>
              </a:rPr>
              <a:t>,</a:t>
            </a:r>
            <a:r>
              <a:rPr lang="ru-RU" sz="2000" dirty="0" smtClean="0">
                <a:latin typeface="Arial"/>
              </a:rPr>
              <a:t>уважение к культуре всех народов</a:t>
            </a:r>
            <a:r>
              <a:rPr lang="en-US" sz="2000" dirty="0" smtClean="0">
                <a:latin typeface="Arial"/>
              </a:rPr>
              <a:t>,</a:t>
            </a:r>
            <a:r>
              <a:rPr lang="ru-RU" sz="2000" dirty="0" smtClean="0">
                <a:latin typeface="Arial"/>
              </a:rPr>
              <a:t> забота о сохранении исторической памяти</a:t>
            </a:r>
            <a:r>
              <a:rPr lang="en-US" dirty="0" smtClean="0">
                <a:latin typeface="Arial"/>
              </a:rPr>
              <a:t>.</a:t>
            </a:r>
            <a:endParaRPr lang="ru-RU" dirty="0" smtClean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575926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Памятник Родина Мать Зовет — Волгоград</a:t>
            </a:r>
            <a:r>
              <a:rPr lang="ru-RU" dirty="0">
                <a:solidFill>
                  <a:srgbClr val="333333"/>
                </a:solidFill>
                <a:latin typeface="PT Serif"/>
              </a:rPr>
              <a:t/>
            </a:r>
            <a:br>
              <a:rPr lang="ru-RU" dirty="0">
                <a:solidFill>
                  <a:srgbClr val="333333"/>
                </a:solidFill>
                <a:latin typeface="PT Serif"/>
              </a:rPr>
            </a:b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600" y="1655109"/>
            <a:ext cx="7272808" cy="4848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60846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Памятник «Рабочий И Колхозница» — Москва</a:t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3608" y="1738067"/>
            <a:ext cx="7128791" cy="44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23488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333333"/>
                </a:solidFill>
                <a:latin typeface="PT Serif"/>
              </a:rPr>
              <a:t> </a:t>
            </a:r>
            <a:r>
              <a:rPr lang="ru-RU" dirty="0"/>
              <a:t>Памятник Затопленным кораблям — Севастополь</a:t>
            </a:r>
            <a:br>
              <a:rPr lang="ru-RU" dirty="0"/>
            </a:b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7624" y="1707452"/>
            <a:ext cx="6840760" cy="4524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25717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Памятник Петру </a:t>
            </a:r>
            <a:r>
              <a:rPr lang="en-US" dirty="0"/>
              <a:t>I — </a:t>
            </a:r>
            <a:r>
              <a:rPr lang="ru-RU" dirty="0"/>
              <a:t>Москва</a:t>
            </a:r>
            <a:br>
              <a:rPr lang="ru-RU" dirty="0"/>
            </a:b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600" y="1520299"/>
            <a:ext cx="7128792" cy="4802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19706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7765321" cy="132632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Памятник-обелиск «Покорителям космоса» — Москва</a:t>
            </a:r>
            <a:br>
              <a:rPr lang="ru-RU" dirty="0"/>
            </a:b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5617" y="1640096"/>
            <a:ext cx="7261264" cy="484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02603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346" y="2348880"/>
            <a:ext cx="7765322" cy="3442320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/>
              <a:t>Конец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3790582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78346F"/>
      </a:dk2>
      <a:lt2>
        <a:srgbClr val="D9A8D2"/>
      </a:lt2>
      <a:accent1>
        <a:srgbClr val="CE57AB"/>
      </a:accent1>
      <a:accent2>
        <a:srgbClr val="8E8EFD"/>
      </a:accent2>
      <a:accent3>
        <a:srgbClr val="7CBCE0"/>
      </a:accent3>
      <a:accent4>
        <a:srgbClr val="70BF9F"/>
      </a:accent4>
      <a:accent5>
        <a:srgbClr val="A5B960"/>
      </a:accent5>
      <a:accent6>
        <a:srgbClr val="D47A57"/>
      </a:accent6>
      <a:hlink>
        <a:srgbClr val="D164DE"/>
      </a:hlink>
      <a:folHlink>
        <a:srgbClr val="BE87C4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D4FE1632-F131-47D3-A814-99E9CD025E2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TM04033921[[fn=Дамаск]]</Template>
  <TotalTime>64</TotalTime>
  <Words>31</Words>
  <Application>Microsoft Office PowerPoint</Application>
  <PresentationFormat>Экран (4:3)</PresentationFormat>
  <Paragraphs>10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Bookman Old Style</vt:lpstr>
      <vt:lpstr>PT Serif</vt:lpstr>
      <vt:lpstr>Rockwell</vt:lpstr>
      <vt:lpstr>Damask</vt:lpstr>
      <vt:lpstr>  Культура России</vt:lpstr>
      <vt:lpstr>Что такое культура России?</vt:lpstr>
      <vt:lpstr>Памятник Родина Мать Зовет — Волгоград </vt:lpstr>
      <vt:lpstr>Памятник «Рабочий И Колхозница» — Москва </vt:lpstr>
      <vt:lpstr> Памятник Затопленным кораблям — Севастополь </vt:lpstr>
      <vt:lpstr>Памятник Петру I — Москва </vt:lpstr>
      <vt:lpstr>Памятник-обелиск «Покорителям космоса» — Москва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Культура России</dc:title>
  <dc:creator>Users</dc:creator>
  <cp:lastModifiedBy>30K</cp:lastModifiedBy>
  <cp:revision>8</cp:revision>
  <dcterms:created xsi:type="dcterms:W3CDTF">2016-10-16T15:40:44Z</dcterms:created>
  <dcterms:modified xsi:type="dcterms:W3CDTF">2017-03-13T07:19:46Z</dcterms:modified>
</cp:coreProperties>
</file>