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0" r:id="rId5"/>
    <p:sldId id="263" r:id="rId6"/>
    <p:sldId id="264" r:id="rId7"/>
    <p:sldId id="259" r:id="rId8"/>
    <p:sldId id="261" r:id="rId9"/>
    <p:sldId id="267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970B26-1ED5-4DE4-8379-50F67D4A7FBF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9EC821-4C3B-4E7B-B5F0-922B094FD87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.osu.ru/2007_10/5.pdf" TargetMode="External"/><Relationship Id="rId7" Type="http://schemas.openxmlformats.org/officeDocument/2006/relationships/hyperlink" Target="http://www.geo-site.ru/index.php/2011-01-19-17-49-08/102-2011-01-19-17-03-25/372-klassifikatsia-antropogennyh-landshaftov.html" TargetMode="External"/><Relationship Id="rId2" Type="http://schemas.openxmlformats.org/officeDocument/2006/relationships/hyperlink" Target="http://nasledie.org.ru/legalbase/kulturnye-landshaf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leader.ru/ujgotrbew.html" TargetMode="External"/><Relationship Id="rId5" Type="http://schemas.openxmlformats.org/officeDocument/2006/relationships/hyperlink" Target="https://ru.wikipedia.org/wiki/%D0%91%D0%B5%D1%80%D0%B3,_%D0%9B%D0%B5%D0%B2_%D0%A1%D0%B5%D0%BC%D1%91%D0%BD%D0%BE%D0%B2%D0%B8%D1%87" TargetMode="External"/><Relationship Id="rId4" Type="http://schemas.openxmlformats.org/officeDocument/2006/relationships/hyperlink" Target="http://iclass.home-edu.ru/mod/lesson/view.php?id=308748&amp;pageid=504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420888"/>
            <a:ext cx="5567389" cy="6080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Культурные и антропогенные ландшафты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0736" y="4941168"/>
            <a:ext cx="4843264" cy="1368152"/>
          </a:xfrm>
        </p:spPr>
        <p:txBody>
          <a:bodyPr/>
          <a:lstStyle/>
          <a:p>
            <a:r>
              <a:rPr lang="ru-RU" dirty="0" smtClean="0"/>
              <a:t>Учитель географии МАОУ лицея №10 г. Советска</a:t>
            </a:r>
          </a:p>
          <a:p>
            <a:r>
              <a:rPr lang="ru-RU" dirty="0" err="1" smtClean="0"/>
              <a:t>Ширшонкова</a:t>
            </a:r>
            <a:r>
              <a:rPr lang="ru-RU" dirty="0" smtClean="0"/>
              <a:t>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2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844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Классификация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антропогенных ландшафтов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содержанию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5365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hlinkClick r:id="rId2" action="ppaction://hlinksldjump"/>
              </a:rPr>
              <a:t>Сельскохозяйственные</a:t>
            </a:r>
            <a:r>
              <a:rPr lang="ru-RU" dirty="0" smtClean="0"/>
              <a:t> </a:t>
            </a:r>
            <a:r>
              <a:rPr lang="ru-RU" dirty="0"/>
              <a:t>комплексы (возделанные поля, культурные луга и т.п.).</a:t>
            </a:r>
          </a:p>
          <a:p>
            <a:r>
              <a:rPr lang="ru-RU" b="1" dirty="0" smtClean="0">
                <a:hlinkClick r:id="rId3" action="ppaction://hlinksldjump"/>
              </a:rPr>
              <a:t>Лесные</a:t>
            </a:r>
            <a:r>
              <a:rPr lang="ru-RU" dirty="0" smtClean="0"/>
              <a:t> </a:t>
            </a:r>
            <a:r>
              <a:rPr lang="ru-RU" dirty="0"/>
              <a:t>комплексы (вторичный лес, искусственные посадки леса).</a:t>
            </a:r>
          </a:p>
          <a:p>
            <a:r>
              <a:rPr lang="ru-RU" b="1" dirty="0" smtClean="0">
                <a:hlinkClick r:id="rId4" action="ppaction://hlinksldjump"/>
              </a:rPr>
              <a:t>Водные</a:t>
            </a:r>
            <a:r>
              <a:rPr lang="ru-RU" dirty="0" smtClean="0"/>
              <a:t> </a:t>
            </a:r>
            <a:r>
              <a:rPr lang="ru-RU" dirty="0"/>
              <a:t>комплексы (пруды, водохранилища).</a:t>
            </a:r>
          </a:p>
          <a:p>
            <a:r>
              <a:rPr lang="ru-RU" b="1" dirty="0" smtClean="0">
                <a:hlinkClick r:id="rId5" action="ppaction://hlinksldjump"/>
              </a:rPr>
              <a:t>Промышленные</a:t>
            </a:r>
            <a:r>
              <a:rPr lang="ru-RU" dirty="0" smtClean="0"/>
              <a:t> </a:t>
            </a:r>
            <a:r>
              <a:rPr lang="ru-RU" dirty="0"/>
              <a:t>комплексы (включая дорожные).</a:t>
            </a:r>
          </a:p>
          <a:p>
            <a:r>
              <a:rPr lang="ru-RU" b="1" dirty="0" smtClean="0">
                <a:hlinkClick r:id="rId6" action="ppaction://hlinksldjump"/>
              </a:rPr>
              <a:t>Селитебные</a:t>
            </a:r>
            <a:r>
              <a:rPr lang="ru-RU" dirty="0" smtClean="0"/>
              <a:t> </a:t>
            </a:r>
            <a:r>
              <a:rPr lang="ru-RU" dirty="0"/>
              <a:t>комплексы – ландшафты населенных пунктов, от мелких сел до крупнейших городов.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7812360" y="602128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0" y="274638"/>
            <a:ext cx="774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Сельскохозяйственные ландшафты</a:t>
            </a:r>
            <a:endParaRPr lang="ru-RU" dirty="0"/>
          </a:p>
        </p:txBody>
      </p:sp>
      <p:pic>
        <p:nvPicPr>
          <p:cNvPr id="4" name="Рисунок 3" descr="http://inspired.com.ua/wp-content/uploads/2011/06/2722003363_f5fb5076cd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84784"/>
            <a:ext cx="7146677" cy="5151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94865" y="6203985"/>
            <a:ext cx="792088" cy="57606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ландшафты</a:t>
            </a:r>
            <a:endParaRPr lang="ru-RU" dirty="0"/>
          </a:p>
        </p:txBody>
      </p:sp>
      <p:pic>
        <p:nvPicPr>
          <p:cNvPr id="4" name="Объект 3" descr="http://900igr.net/datai/geografija/Neotropicheskaja-oblast/0011-013-Antropogennye-faktor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61686" y="6142992"/>
            <a:ext cx="864096" cy="47667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dirty="0" smtClean="0"/>
              <a:t>Водные ландшафты</a:t>
            </a:r>
            <a:endParaRPr lang="ru-RU" dirty="0"/>
          </a:p>
        </p:txBody>
      </p:sp>
      <p:pic>
        <p:nvPicPr>
          <p:cNvPr id="4" name="Рисунок 3" descr="http://www.ksonline.ru/files/news/17897_file_yeniseirivershipping-24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56792"/>
            <a:ext cx="693065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6165304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Промышленные ландшафты</a:t>
            </a:r>
            <a:endParaRPr lang="ru-RU" dirty="0"/>
          </a:p>
        </p:txBody>
      </p:sp>
      <p:pic>
        <p:nvPicPr>
          <p:cNvPr id="4" name="Объект 3" descr="http://bookbk.net/pictures/books/soboleva_posobie.files/image05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41682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42361" y="6167892"/>
            <a:ext cx="864096" cy="36004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802798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Селитебные (городские) ландшафты</a:t>
            </a:r>
            <a:endParaRPr lang="ru-RU" dirty="0"/>
          </a:p>
        </p:txBody>
      </p:sp>
      <p:pic>
        <p:nvPicPr>
          <p:cNvPr id="4" name="Рисунок 3" descr="http://static.panoramio.com/photos/large/616133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57007"/>
            <a:ext cx="6786637" cy="4852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165304"/>
            <a:ext cx="864096" cy="5040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53</a:t>
            </a:r>
          </a:p>
          <a:p>
            <a:r>
              <a:rPr lang="ru-RU" dirty="0" smtClean="0"/>
              <a:t>Подготовить сообщение о культурных ландшафтах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http://nasledie.org.ru/legalbase/kulturnye-landshafty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http://vestnik.osu.ru/2007_10/5.pdf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iclass.home-edu.ru/mod/lesson/view.php?id=308748&amp;pageid=50477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https://ru.wikipedia.org/wiki/%D0%91%D0%B5%D1%80%D0%B3,_%D0%9B%D0%B5%D0%B2_%</a:t>
            </a:r>
            <a:r>
              <a:rPr lang="en-US" dirty="0" smtClean="0">
                <a:hlinkClick r:id="rId5"/>
              </a:rPr>
              <a:t>D0%A1%D0%B5%D0%BC%D1%91%D0%BD%D0%BE%D0%B2%D0%B8%D1%87</a:t>
            </a:r>
            <a:endParaRPr lang="ru-RU" dirty="0" smtClean="0"/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refleader.ru/ujgotrbew.html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www.geo-site.ru/index.php/2011-01-19-17-49-08/102-2011-01-19-17-03-25/372-klassifikatsia-antropogennyh-landshaftov.html</a:t>
            </a:r>
            <a:endParaRPr lang="ru-RU" dirty="0" smtClean="0"/>
          </a:p>
          <a:p>
            <a:r>
              <a:rPr lang="ru-RU" dirty="0" err="1"/>
              <a:t>Житин</a:t>
            </a:r>
            <a:r>
              <a:rPr lang="ru-RU" dirty="0"/>
              <a:t> Ю.Е. Ландшафтоведение: Учебное пособие / Ю.Е. </a:t>
            </a:r>
            <a:r>
              <a:rPr lang="ru-RU" dirty="0" err="1"/>
              <a:t>Житин</a:t>
            </a:r>
            <a:r>
              <a:rPr lang="ru-RU" dirty="0"/>
              <a:t>, Т.М. </a:t>
            </a:r>
            <a:r>
              <a:rPr lang="ru-RU" dirty="0" err="1"/>
              <a:t>Парахневич</a:t>
            </a:r>
            <a:r>
              <a:rPr lang="ru-RU" dirty="0"/>
              <a:t>. – Воронеж: ВГАУ, 2003. – 218 </a:t>
            </a:r>
            <a:r>
              <a:rPr lang="ru-RU" dirty="0" smtClean="0"/>
              <a:t>с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Ландшафт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93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территория</a:t>
            </a:r>
            <a:r>
              <a:rPr lang="ru-RU" dirty="0"/>
              <a:t>, однородная по своему происхождению, истории развития и не делимая по зональным и азональным </a:t>
            </a:r>
            <a:r>
              <a:rPr lang="ru-RU" dirty="0" smtClean="0"/>
              <a:t>признакам</a:t>
            </a:r>
          </a:p>
          <a:p>
            <a:r>
              <a:rPr lang="ru-RU" dirty="0" smtClean="0"/>
              <a:t>генетически </a:t>
            </a:r>
            <a:r>
              <a:rPr lang="ru-RU" dirty="0"/>
              <a:t>однородный территориальный комплекс, сложившийся только в ему свойственных условиях, которые включают в себя: единую материнскую основу, геологический фундамент, рельеф, гидрографические особенности, почвенный покров, климатические условия и единый </a:t>
            </a:r>
            <a:r>
              <a:rPr lang="ru-RU" dirty="0" smtClean="0"/>
              <a:t>биоценоз (научное)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Культурные  ландшафты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 «Совместные </a:t>
            </a:r>
            <a:r>
              <a:rPr lang="ru-RU" dirty="0"/>
              <a:t>творения человека и природы». </a:t>
            </a:r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иллюстрируют эволюцию в веках человеческого сообщества и поселений, происходившую под влиянием неблагоприятных и/или благоприятных </a:t>
            </a:r>
            <a:r>
              <a:rPr lang="ru-RU" dirty="0" smtClean="0"/>
              <a:t>факторов </a:t>
            </a:r>
            <a:r>
              <a:rPr lang="ru-RU" dirty="0"/>
              <a:t>естественной среды обитания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Традиционные  </a:t>
            </a:r>
            <a:r>
              <a:rPr lang="ru-RU" dirty="0"/>
              <a:t>культурные ландшафты способствуют сохранению биоразнообразия</a:t>
            </a:r>
          </a:p>
        </p:txBody>
      </p:sp>
    </p:spTree>
    <p:extLst>
      <p:ext uri="{BB962C8B-B14F-4D97-AF65-F5344CB8AC3E}">
        <p14:creationId xmlns:p14="http://schemas.microsoft.com/office/powerpoint/2010/main" val="2058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Семенович Берг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468052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В научную литературу</a:t>
            </a:r>
          </a:p>
          <a:p>
            <a:pPr marL="0" indent="0">
              <a:buNone/>
            </a:pPr>
            <a:r>
              <a:rPr lang="ru-RU" dirty="0" smtClean="0"/>
              <a:t>    термин «</a:t>
            </a:r>
            <a:r>
              <a:rPr lang="ru-RU" dirty="0"/>
              <a:t>культурный </a:t>
            </a:r>
            <a:r>
              <a:rPr lang="ru-RU" dirty="0" smtClean="0"/>
              <a:t>  ландшафт</a:t>
            </a:r>
            <a:r>
              <a:rPr lang="ru-RU" dirty="0"/>
              <a:t>»  </a:t>
            </a:r>
            <a:r>
              <a:rPr lang="ru-RU" dirty="0" smtClean="0"/>
              <a:t>ввел </a:t>
            </a:r>
            <a:r>
              <a:rPr lang="ru-RU" dirty="0" err="1" smtClean="0"/>
              <a:t>Л.С.Берг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Л.С. Берг</a:t>
            </a:r>
            <a:r>
              <a:rPr lang="ru-RU" dirty="0"/>
              <a:t> — создатель современной физической </a:t>
            </a:r>
            <a:r>
              <a:rPr lang="ru-RU" dirty="0" smtClean="0"/>
              <a:t>географии</a:t>
            </a:r>
          </a:p>
          <a:p>
            <a:r>
              <a:rPr lang="ru-RU" dirty="0" smtClean="0"/>
              <a:t>Основоположник ландшафтоведения</a:t>
            </a:r>
            <a:r>
              <a:rPr lang="ru-RU" dirty="0"/>
              <a:t> </a:t>
            </a:r>
          </a:p>
        </p:txBody>
      </p:sp>
      <p:pic>
        <p:nvPicPr>
          <p:cNvPr id="6" name="Объект 5" descr="Берг 1920 год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700808"/>
            <a:ext cx="288032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5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Условия для создания культурного ландшафта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рациональное использование и расширенное воспроизводство природных ресурсов</a:t>
            </a:r>
            <a:r>
              <a:rPr lang="ru-RU" dirty="0" smtClean="0"/>
              <a:t>.</a:t>
            </a:r>
          </a:p>
          <a:p>
            <a:r>
              <a:rPr lang="ru-RU" dirty="0"/>
              <a:t>эффективная утилизация </a:t>
            </a:r>
            <a:r>
              <a:rPr lang="ru-RU" dirty="0" err="1"/>
              <a:t>возобновимых</a:t>
            </a:r>
            <a:r>
              <a:rPr lang="ru-RU" dirty="0"/>
              <a:t> и </a:t>
            </a:r>
            <a:r>
              <a:rPr lang="ru-RU" dirty="0" smtClean="0"/>
              <a:t>неисчерпаемых </a:t>
            </a:r>
            <a:r>
              <a:rPr lang="ru-RU" dirty="0"/>
              <a:t>энергетических </a:t>
            </a:r>
            <a:r>
              <a:rPr lang="ru-RU" dirty="0" smtClean="0"/>
              <a:t>ресурсов</a:t>
            </a:r>
          </a:p>
          <a:p>
            <a:r>
              <a:rPr lang="ru-RU" dirty="0"/>
              <a:t>о</a:t>
            </a:r>
            <a:r>
              <a:rPr lang="ru-RU" dirty="0" smtClean="0"/>
              <a:t>существление </a:t>
            </a:r>
            <a:r>
              <a:rPr lang="ru-RU" dirty="0"/>
              <a:t>инженерно-технических мероприятий, не вступающих в противоречие с </a:t>
            </a:r>
            <a:r>
              <a:rPr lang="ru-RU" dirty="0" smtClean="0"/>
              <a:t>природной средой</a:t>
            </a:r>
          </a:p>
          <a:p>
            <a:r>
              <a:rPr lang="ru-RU" dirty="0"/>
              <a:t>п</a:t>
            </a:r>
            <a:r>
              <a:rPr lang="ru-RU" dirty="0" smtClean="0"/>
              <a:t>редотвращение стихийных процессов</a:t>
            </a:r>
          </a:p>
          <a:p>
            <a:r>
              <a:rPr lang="ru-RU" dirty="0"/>
              <a:t>о</a:t>
            </a:r>
            <a:r>
              <a:rPr lang="ru-RU" dirty="0" smtClean="0"/>
              <a:t>птимизация </a:t>
            </a:r>
            <a:r>
              <a:rPr lang="ru-RU" dirty="0"/>
              <a:t>санитарно-гигиенических условий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7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5834063"/>
          </a:xfrm>
        </p:spPr>
        <p:txBody>
          <a:bodyPr>
            <a:normAutofit fontScale="40000" lnSpcReduction="20000"/>
          </a:bodyPr>
          <a:lstStyle/>
          <a:p>
            <a:r>
              <a:rPr lang="ru-RU" sz="8000" dirty="0"/>
              <a:t>культурный ландшафт не должен быть </a:t>
            </a:r>
            <a:r>
              <a:rPr lang="ru-RU" sz="8000" dirty="0" smtClean="0"/>
              <a:t>однообразным</a:t>
            </a:r>
          </a:p>
          <a:p>
            <a:r>
              <a:rPr lang="ru-RU" sz="8000" dirty="0"/>
              <a:t>не должно быть </a:t>
            </a:r>
            <a:r>
              <a:rPr lang="ru-RU" sz="8000" dirty="0" smtClean="0"/>
              <a:t>антропогенных    пустошей</a:t>
            </a:r>
            <a:r>
              <a:rPr lang="ru-RU" sz="8000" dirty="0"/>
              <a:t>, заброшенных карьеров, отвалов, </a:t>
            </a:r>
            <a:r>
              <a:rPr lang="ru-RU" sz="8000" dirty="0" smtClean="0"/>
              <a:t>свалок</a:t>
            </a:r>
            <a:endParaRPr lang="ru-RU" sz="8000" dirty="0"/>
          </a:p>
          <a:p>
            <a:r>
              <a:rPr lang="ru-RU" sz="8000" dirty="0"/>
              <a:t>должен иметь охраняемые </a:t>
            </a:r>
            <a:r>
              <a:rPr lang="ru-RU" sz="8000" dirty="0" smtClean="0"/>
              <a:t>территории</a:t>
            </a:r>
          </a:p>
          <a:p>
            <a:r>
              <a:rPr lang="ru-RU" sz="8000" dirty="0"/>
              <a:t>должен быть выполнен комплекс работ по улучшению, восстановлению и облагораживанию гидрографической сети</a:t>
            </a:r>
            <a:br>
              <a:rPr lang="ru-RU" sz="80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refleader.ru/files/0/4ec5d78ca10159b5e68a9aacfce18aab.html_files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2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 категории культурных ландшафтов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ландшафт, сознательно задуманный и исполненный </a:t>
            </a:r>
            <a:r>
              <a:rPr lang="ru-RU" dirty="0" smtClean="0"/>
              <a:t>человеком (</a:t>
            </a:r>
            <a:r>
              <a:rPr lang="ru-RU" dirty="0"/>
              <a:t>садовый и парковый </a:t>
            </a:r>
            <a:r>
              <a:rPr lang="ru-RU" dirty="0" smtClean="0"/>
              <a:t>ландшафты)</a:t>
            </a:r>
          </a:p>
          <a:p>
            <a:r>
              <a:rPr lang="ru-RU" dirty="0"/>
              <a:t>органически </a:t>
            </a:r>
            <a:r>
              <a:rPr lang="ru-RU" dirty="0" smtClean="0"/>
              <a:t>развивающиеся ландшафты (</a:t>
            </a:r>
            <a:r>
              <a:rPr lang="ru-RU" dirty="0"/>
              <a:t>реликтовые ландшафты</a:t>
            </a:r>
            <a:r>
              <a:rPr lang="ru-RU" dirty="0" smtClean="0"/>
              <a:t>, </a:t>
            </a:r>
            <a:r>
              <a:rPr lang="ru-RU" dirty="0"/>
              <a:t>развивающийся </a:t>
            </a:r>
            <a:r>
              <a:rPr lang="ru-RU" dirty="0" smtClean="0"/>
              <a:t>ландшафт)</a:t>
            </a:r>
          </a:p>
          <a:p>
            <a:r>
              <a:rPr lang="ru-RU" dirty="0"/>
              <a:t> ассоциативный культурный </a:t>
            </a:r>
            <a:r>
              <a:rPr lang="ru-RU" dirty="0" smtClean="0"/>
              <a:t>ландшафт (включены </a:t>
            </a:r>
            <a:r>
              <a:rPr lang="ru-RU" dirty="0"/>
              <a:t>в Список культурного </a:t>
            </a:r>
            <a:r>
              <a:rPr lang="ru-RU" dirty="0" smtClean="0"/>
              <a:t>наследия)</a:t>
            </a:r>
            <a:endParaRPr lang="ru-RU" dirty="0"/>
          </a:p>
        </p:txBody>
      </p:sp>
      <p:pic>
        <p:nvPicPr>
          <p:cNvPr id="4" name="Рисунок 3" descr="http://refleader.ru/files/0/4ec5d78ca10159b5e68a9aacfce18aab.html_files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refleader.ru/files/0/4ec5d78ca10159b5e68a9aacfce18aab.html_files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062"/>
            <a:ext cx="9144000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9144000" cy="6408738"/>
          </a:xfrm>
        </p:spPr>
        <p:txBody>
          <a:bodyPr>
            <a:norm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Культурный </a:t>
            </a:r>
            <a:r>
              <a:rPr lang="ru-RU" b="1" u="sng" dirty="0"/>
              <a:t>ландшафт — это гармония между деятельностью человека и природой</a:t>
            </a:r>
            <a:r>
              <a:rPr lang="ru-RU" b="1" u="sng" dirty="0" smtClean="0"/>
              <a:t>.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Культурный  </a:t>
            </a:r>
            <a:r>
              <a:rPr lang="ru-RU" b="1" u="sng" dirty="0"/>
              <a:t>ландшафт </a:t>
            </a:r>
            <a:r>
              <a:rPr lang="ru-RU" dirty="0" smtClean="0"/>
              <a:t>-  </a:t>
            </a:r>
            <a:r>
              <a:rPr lang="ru-RU" dirty="0"/>
              <a:t>это целостная, территориально-локализованная совокупность природных, технических и социально-культурных явлений, сформировавшихся в результате влияния природных процессов и художественно-творческой, интеллектуально-созидательной и жизнеобеспечивающей деятельности людей</a:t>
            </a:r>
            <a:endParaRPr lang="ru-RU" b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ои документы\P909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8"/>
            <a:ext cx="91115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5184"/>
            <a:ext cx="9088226" cy="21290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Природный ландшафт, измененный в результате хозяйственной деятельности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48680"/>
            <a:ext cx="3348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Антропогенные ландшафты</a:t>
            </a:r>
          </a:p>
        </p:txBody>
      </p:sp>
    </p:spTree>
    <p:extLst>
      <p:ext uri="{BB962C8B-B14F-4D97-AF65-F5344CB8AC3E}">
        <p14:creationId xmlns:p14="http://schemas.microsoft.com/office/powerpoint/2010/main" val="20206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365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Культурные и антропогенные ландшафты</vt:lpstr>
      <vt:lpstr>Ландшафт </vt:lpstr>
      <vt:lpstr>Культурные  ландшафты</vt:lpstr>
      <vt:lpstr>Лев Семенович Берг</vt:lpstr>
      <vt:lpstr>Условия для создания культурного ландшафта</vt:lpstr>
      <vt:lpstr>Требования</vt:lpstr>
      <vt:lpstr>Основные  категории культурных ландшафтов</vt:lpstr>
      <vt:lpstr>Презентация PowerPoint</vt:lpstr>
      <vt:lpstr>Презентация PowerPoint</vt:lpstr>
      <vt:lpstr>  Классификация  антропогенных ландшафтов  по содержанию </vt:lpstr>
      <vt:lpstr>Сельскохозяйственные ландшафты</vt:lpstr>
      <vt:lpstr>Лесные ландшафты</vt:lpstr>
      <vt:lpstr>Водные ландшафты</vt:lpstr>
      <vt:lpstr>Промышленные ландшафты</vt:lpstr>
      <vt:lpstr>Селитебные (городские) ландшафты</vt:lpstr>
      <vt:lpstr>Домашнее задание</vt:lpstr>
      <vt:lpstr>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ландшафты</dc:title>
  <dc:creator>Учитель 102</dc:creator>
  <cp:lastModifiedBy>Учитель 102</cp:lastModifiedBy>
  <cp:revision>21</cp:revision>
  <dcterms:created xsi:type="dcterms:W3CDTF">2014-12-20T10:40:49Z</dcterms:created>
  <dcterms:modified xsi:type="dcterms:W3CDTF">2015-01-23T10:01:22Z</dcterms:modified>
</cp:coreProperties>
</file>