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58" r:id="rId7"/>
    <p:sldId id="264" r:id="rId8"/>
    <p:sldId id="257" r:id="rId9"/>
    <p:sldId id="265" r:id="rId10"/>
    <p:sldId id="266" r:id="rId11"/>
    <p:sldId id="268" r:id="rId12"/>
  </p:sldIdLst>
  <p:sldSz cx="9144000" cy="6858000" type="screen4x3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CB3D"/>
    <a:srgbClr val="78DB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771" autoAdjust="0"/>
    <p:restoredTop sz="94628" autoAdjust="0"/>
  </p:normalViewPr>
  <p:slideViewPr>
    <p:cSldViewPr>
      <p:cViewPr>
        <p:scale>
          <a:sx n="60" d="100"/>
          <a:sy n="60" d="100"/>
        </p:scale>
        <p:origin x="-1734" y="-10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BB73D-4E92-4A7C-B5FE-16EDB5D1D257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C58D-CFE5-468F-A592-37450B5AE2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430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BB73D-4E92-4A7C-B5FE-16EDB5D1D257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C58D-CFE5-468F-A592-37450B5AE2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264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BB73D-4E92-4A7C-B5FE-16EDB5D1D257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C58D-CFE5-468F-A592-37450B5AE2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685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BB73D-4E92-4A7C-B5FE-16EDB5D1D257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C58D-CFE5-468F-A592-37450B5AE2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270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BB73D-4E92-4A7C-B5FE-16EDB5D1D257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C58D-CFE5-468F-A592-37450B5AE2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209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BB73D-4E92-4A7C-B5FE-16EDB5D1D257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C58D-CFE5-468F-A592-37450B5AE2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157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BB73D-4E92-4A7C-B5FE-16EDB5D1D257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C58D-CFE5-468F-A592-37450B5AE2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418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BB73D-4E92-4A7C-B5FE-16EDB5D1D257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C58D-CFE5-468F-A592-37450B5AE2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09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BB73D-4E92-4A7C-B5FE-16EDB5D1D257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C58D-CFE5-468F-A592-37450B5AE2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689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BB73D-4E92-4A7C-B5FE-16EDB5D1D257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C58D-CFE5-468F-A592-37450B5AE2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336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BB73D-4E92-4A7C-B5FE-16EDB5D1D257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C58D-CFE5-468F-A592-37450B5AE2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931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CB3D">
            <a:alpha val="3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BB73D-4E92-4A7C-B5FE-16EDB5D1D257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FC58D-CFE5-468F-A592-37450B5AE2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242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85117" y="35355"/>
            <a:ext cx="62643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  <a:effectLst/>
                <a:latin typeface="Times New Roman"/>
                <a:ea typeface="Calibri"/>
              </a:rPr>
              <a:t>С</a:t>
            </a:r>
            <a:r>
              <a:rPr lang="kk-KZ" sz="4800" b="1" dirty="0" smtClean="0">
                <a:solidFill>
                  <a:srgbClr val="7030A0"/>
                </a:solidFill>
                <a:effectLst/>
                <a:latin typeface="Times New Roman"/>
                <a:ea typeface="Calibri"/>
              </a:rPr>
              <a:t>абақтың тақырыбы</a:t>
            </a:r>
            <a:endParaRPr lang="ru-RU" sz="4800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64032" y="1196752"/>
            <a:ext cx="8106515" cy="1785104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algn="ctr"/>
            <a:r>
              <a:rPr lang="kk-KZ" sz="5500" b="1" i="1" dirty="0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Квадрат үшмүшені </a:t>
            </a:r>
          </a:p>
          <a:p>
            <a:pPr algn="ctr"/>
            <a:r>
              <a:rPr lang="kk-KZ" sz="5500" b="1" i="1" dirty="0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көбейткіштерге жіктеу.</a:t>
            </a:r>
            <a:endParaRPr lang="ru-RU" sz="5500" b="1" i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http://slinky.me/uploads/pic/8/tumblr_m8gn0kNV2Z1r4mh0bo1_50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25" y="4149080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.imgur.com/9h16m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1" y="4149080"/>
            <a:ext cx="2381249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totangens.ru/wp-content/uploads/2015/10/1366229895_39827762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149080"/>
            <a:ext cx="2291730" cy="2408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25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img02.rl0.ru/83853cf46cdc0597bd8ad33ad4564a6a/c960x720/ds02.infourok.ru/uploads/ex/0e21/000899a0-eebf840d/hello_html_m61a8614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26"/>
          <a:stretch/>
        </p:blipFill>
        <p:spPr bwMode="auto">
          <a:xfrm>
            <a:off x="-24083" y="35348"/>
            <a:ext cx="9144000" cy="126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img06.rl0.ru/2e3d3fdd85db63c4ef0a880fb81cecac/c960x720/fs00.infourok.ru/images/doc/259/264758/1/img4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90" b="3031"/>
          <a:stretch/>
        </p:blipFill>
        <p:spPr bwMode="auto">
          <a:xfrm>
            <a:off x="6958" y="1510145"/>
            <a:ext cx="9144000" cy="534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63349" y="6165304"/>
            <a:ext cx="531748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</a:t>
            </a:r>
            <a:r>
              <a:rPr lang="kk-KZ" sz="4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кі жұлдыз, бір тілек</a:t>
            </a:r>
            <a:endParaRPr lang="ru-RU" sz="44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8653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5" t="19392" r="18616" b="16567"/>
          <a:stretch/>
        </p:blipFill>
        <p:spPr bwMode="auto">
          <a:xfrm>
            <a:off x="-6111" y="1"/>
            <a:ext cx="915011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6567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19"/>
          <a:stretch/>
        </p:blipFill>
        <p:spPr bwMode="auto">
          <a:xfrm>
            <a:off x="251520" y="764704"/>
            <a:ext cx="8892480" cy="5735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97760" y="166716"/>
            <a:ext cx="4441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шығармашылық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жұмыс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71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96"/>
          <a:stretch/>
        </p:blipFill>
        <p:spPr bwMode="auto">
          <a:xfrm>
            <a:off x="251520" y="332655"/>
            <a:ext cx="8064896" cy="6423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671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92"/>
          <a:stretch/>
        </p:blipFill>
        <p:spPr bwMode="auto">
          <a:xfrm>
            <a:off x="179512" y="692696"/>
            <a:ext cx="8641076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42522" y="16671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шығармашылық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жұмыс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692696"/>
            <a:ext cx="432048" cy="5760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71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4" name="Picture 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02" y="65442"/>
            <a:ext cx="9280234" cy="6459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671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4670425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92"/>
          <a:stretch/>
        </p:blipFill>
        <p:spPr bwMode="auto">
          <a:xfrm>
            <a:off x="467545" y="1063534"/>
            <a:ext cx="7564486" cy="5389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263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43239"/>
            <a:ext cx="4519250" cy="5067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5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Деңгейлік тапсырмалар беру:</a:t>
            </a:r>
            <a:endParaRPr lang="ru-RU" sz="2500" dirty="0">
              <a:solidFill>
                <a:schemeClr val="bg2">
                  <a:lumMod val="25000"/>
                </a:schemeClr>
              </a:solidFill>
              <a:ea typeface="Calibri"/>
              <a:cs typeface="Times New Roman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25"/>
          <a:stretch/>
        </p:blipFill>
        <p:spPr bwMode="auto">
          <a:xfrm>
            <a:off x="755576" y="1196751"/>
            <a:ext cx="7416824" cy="5352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671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4670425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25"/>
          <a:stretch/>
        </p:blipFill>
        <p:spPr bwMode="auto">
          <a:xfrm>
            <a:off x="683568" y="1196751"/>
            <a:ext cx="7272808" cy="5289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0406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92696"/>
            <a:ext cx="8964488" cy="514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4400" b="1" dirty="0" smtClean="0">
                <a:effectLst/>
                <a:latin typeface="Times New Roman"/>
                <a:ea typeface="Times New Roman"/>
                <a:cs typeface="Times New Roman"/>
              </a:rPr>
              <a:t>Үйге тапсырма: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4400" dirty="0" smtClean="0">
                <a:effectLst/>
                <a:latin typeface="Times New Roman"/>
                <a:ea typeface="Times New Roman"/>
                <a:cs typeface="Times New Roman"/>
              </a:rPr>
              <a:t>№229 (2,4);    №232(2,4,6);     С-тобына №237(2,4);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4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kk-KZ" sz="4400" b="1" dirty="0" smtClean="0">
                <a:effectLst/>
                <a:latin typeface="Times New Roman"/>
                <a:ea typeface="Times New Roman"/>
                <a:cs typeface="Times New Roman"/>
              </a:rPr>
              <a:t>Шығармашылық зерттеу: квадрат теңдеулер.</a:t>
            </a:r>
            <a:endParaRPr lang="ru-RU" sz="44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765310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45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Times New Roman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кабинет205</cp:lastModifiedBy>
  <cp:revision>22</cp:revision>
  <dcterms:created xsi:type="dcterms:W3CDTF">2017-02-04T04:08:35Z</dcterms:created>
  <dcterms:modified xsi:type="dcterms:W3CDTF">2017-02-08T04:20:57Z</dcterms:modified>
</cp:coreProperties>
</file>