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78" r:id="rId4"/>
    <p:sldId id="284" r:id="rId5"/>
    <p:sldId id="272" r:id="rId6"/>
    <p:sldId id="258" r:id="rId7"/>
    <p:sldId id="287" r:id="rId8"/>
    <p:sldId id="259" r:id="rId9"/>
    <p:sldId id="293" r:id="rId10"/>
    <p:sldId id="282" r:id="rId11"/>
    <p:sldId id="283" r:id="rId12"/>
    <p:sldId id="260" r:id="rId13"/>
    <p:sldId id="279" r:id="rId14"/>
    <p:sldId id="275" r:id="rId15"/>
    <p:sldId id="281" r:id="rId16"/>
    <p:sldId id="261" r:id="rId17"/>
    <p:sldId id="273" r:id="rId18"/>
    <p:sldId id="285" r:id="rId19"/>
    <p:sldId id="262" r:id="rId20"/>
    <p:sldId id="263" r:id="rId21"/>
    <p:sldId id="276" r:id="rId22"/>
    <p:sldId id="264" r:id="rId23"/>
    <p:sldId id="274" r:id="rId24"/>
    <p:sldId id="265" r:id="rId25"/>
    <p:sldId id="270" r:id="rId26"/>
    <p:sldId id="266" r:id="rId27"/>
    <p:sldId id="277" r:id="rId28"/>
    <p:sldId id="267" r:id="rId29"/>
    <p:sldId id="280" r:id="rId30"/>
    <p:sldId id="268" r:id="rId31"/>
    <p:sldId id="269" r:id="rId32"/>
    <p:sldId id="286" r:id="rId33"/>
    <p:sldId id="271" r:id="rId34"/>
    <p:sldId id="291" r:id="rId35"/>
    <p:sldId id="288" r:id="rId36"/>
    <p:sldId id="289" r:id="rId37"/>
    <p:sldId id="290" r:id="rId38"/>
    <p:sldId id="292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8CF4-0C36-48CD-BB14-16FF84A92C0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76C8F-51B6-40A5-B4D8-F089D0D76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76C8F-51B6-40A5-B4D8-F089D0D7679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622" y="1056544"/>
            <a:ext cx="8825658" cy="2677648"/>
          </a:xfrm>
        </p:spPr>
        <p:txBody>
          <a:bodyPr/>
          <a:lstStyle/>
          <a:p>
            <a:r>
              <a:rPr lang="en-US" sz="12000" dirty="0" smtClean="0"/>
              <a:t>SOS  game</a:t>
            </a:r>
            <a:endParaRPr lang="ru-RU" sz="1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Answer the question and have a chance to win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adjective of the word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Compete</a:t>
            </a:r>
          </a:p>
          <a:p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4761" y="4017923"/>
            <a:ext cx="73260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competitive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8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hobby is it?</a:t>
            </a:r>
            <a:endParaRPr lang="ru-RU" dirty="0"/>
          </a:p>
        </p:txBody>
      </p:sp>
      <p:pic>
        <p:nvPicPr>
          <p:cNvPr id="1026" name="Picture 2" descr="http://lady-and-beauty.ru/wp-content/uploads/2014/01/Pink_knitt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1" y="2603500"/>
            <a:ext cx="51244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2333" y="3388320"/>
            <a:ext cx="262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knitting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1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dirty="0" smtClean="0"/>
              <a:t>To be to late for </a:t>
            </a:r>
            <a:r>
              <a:rPr lang="en-US" sz="8800" dirty="0" err="1" smtClean="0"/>
              <a:t>smth</a:t>
            </a:r>
            <a:r>
              <a:rPr lang="en-US" sz="8800" dirty="0" smtClean="0"/>
              <a:t>.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9325" y="4718314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miss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1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opposite of the word?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Patient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8476" y="4017923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impatient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0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into Russian: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sibling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7984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opposite?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Honest</a:t>
            </a:r>
          </a:p>
          <a:p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5690" y="4017923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dishonest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2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The discovery was made almost … accident.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7639" y="4861449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1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into Russian: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valuable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046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  <a:endParaRPr lang="ru-RU" dirty="0"/>
          </a:p>
        </p:txBody>
      </p:sp>
      <p:pic>
        <p:nvPicPr>
          <p:cNvPr id="3074" name="Picture 2" descr="http://assets0.learni.st/learning_preview/729834/image/ios_lg_sq2x_im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" y="2298700"/>
            <a:ext cx="34163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17" y="1881187"/>
            <a:ext cx="6324600" cy="54154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94142" y="5253335"/>
            <a:ext cx="384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equipment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He was afraid … being caught by the police.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50046" y="2603500"/>
            <a:ext cx="82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The money that you pay for a journey.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05089" y="5369669"/>
            <a:ext cx="22011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fare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8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I wasn’t keen … going there on my own.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2491" y="260350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6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into Russian: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Have a narrow escape.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164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She insisted … coming.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66673" y="260350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8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Extended family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481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800" dirty="0" smtClean="0"/>
              <a:t>Do you often go … school trips?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5064" y="338832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9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preposition should be </a:t>
            </a:r>
            <a:r>
              <a:rPr lang="en-US" dirty="0" smtClean="0"/>
              <a:t>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That old man reminds me … my grandfather.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7476" y="3687182"/>
            <a:ext cx="82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6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preposition should be 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Jane insisted … seeing the doctor immediately.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30878" y="260350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0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three nouns of the adjective: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Photographic</a:t>
            </a:r>
          </a:p>
          <a:p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8768" y="3784458"/>
            <a:ext cx="48253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Photograph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Photography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photographer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4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preposition should be </a:t>
            </a:r>
            <a:r>
              <a:rPr lang="en-US" dirty="0" smtClean="0"/>
              <a:t>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</a:t>
            </a:r>
            <a:r>
              <a:rPr lang="en-US" sz="8000" dirty="0" smtClean="0"/>
              <a:t> blame myself … everything that happened.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6737" y="260350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opposite of the word?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Fair </a:t>
            </a:r>
          </a:p>
          <a:p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0896" y="4017923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unfair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4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opposite of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Legal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5575" y="3862279"/>
            <a:ext cx="3471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illegal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7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preposition should be </a:t>
            </a:r>
            <a:r>
              <a:rPr lang="en-US" dirty="0" smtClean="0"/>
              <a:t>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8000" dirty="0" smtClean="0"/>
              <a:t>Fortunately, we succeeded … rescuing all the passengers.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8950" y="3388320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3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preposition should be </a:t>
            </a:r>
            <a:r>
              <a:rPr lang="en-US" dirty="0" smtClean="0"/>
              <a:t>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The accused Jim … stealing three cars.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0225" y="3706637"/>
            <a:ext cx="82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5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90" y="2603500"/>
            <a:ext cx="2225932" cy="3416300"/>
          </a:xfrm>
        </p:spPr>
      </p:pic>
      <p:sp>
        <p:nvSpPr>
          <p:cNvPr id="5" name="Прямоугольник 4"/>
          <p:cNvSpPr/>
          <p:nvPr/>
        </p:nvSpPr>
        <p:spPr>
          <a:xfrm>
            <a:off x="9100216" y="3653135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rod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preposition should be </a:t>
            </a:r>
            <a:r>
              <a:rPr lang="en-US" dirty="0" smtClean="0"/>
              <a:t>used?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8000" dirty="0" smtClean="0"/>
              <a:t>I’ve been dealing … this problem all morning.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4954" y="3388320"/>
            <a:ext cx="152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with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1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 between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000" dirty="0" smtClean="0"/>
              <a:t>Be used to </a:t>
            </a:r>
          </a:p>
          <a:p>
            <a:r>
              <a:rPr lang="en-US" sz="9000" dirty="0" smtClean="0"/>
              <a:t>Used to</a:t>
            </a:r>
            <a:endParaRPr lang="ru-RU" sz="9000" dirty="0"/>
          </a:p>
        </p:txBody>
      </p:sp>
    </p:spTree>
    <p:extLst>
      <p:ext uri="{BB962C8B-B14F-4D97-AF65-F5344CB8AC3E}">
        <p14:creationId xmlns:p14="http://schemas.microsoft.com/office/powerpoint/2010/main" val="28662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 between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PRESENT PERFECT and PAST SIMPLE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787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difference between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PRESENT PERFECT and PAST SIMPLE?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284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 between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Used to</a:t>
            </a:r>
          </a:p>
          <a:p>
            <a:r>
              <a:rPr lang="en-US" sz="8000" dirty="0" smtClean="0"/>
              <a:t>would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797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hobby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81" y="2749550"/>
            <a:ext cx="3333750" cy="3124200"/>
          </a:xfrm>
        </p:spPr>
      </p:pic>
      <p:sp>
        <p:nvSpPr>
          <p:cNvPr id="5" name="Прямоугольник 4"/>
          <p:cNvSpPr/>
          <p:nvPr/>
        </p:nvSpPr>
        <p:spPr>
          <a:xfrm>
            <a:off x="8452174" y="4015085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sewing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three forms of the verb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000" dirty="0" smtClean="0"/>
              <a:t>Sew -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1789" y="4015085"/>
            <a:ext cx="464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Sewed- sewn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2050" name="Picture 2" descr="http://www.allmediascotland.com/wp-content/uploads/2013/03/FootballPitchshutterstock_63555124-460x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06" y="3121025"/>
            <a:ext cx="4381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4232" y="4311650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pitch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0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three irregular verbs beginning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With </a:t>
            </a:r>
            <a:r>
              <a:rPr lang="en-US" sz="8800" smtClean="0"/>
              <a:t>the letter “h”.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855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three forms of the verbs beginning with..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The letter “b”.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508" y="3526348"/>
            <a:ext cx="66014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Burst(burst)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Bite(bit, bitten)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Beat(beat, beaten)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Bear(bore, born)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0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600" dirty="0" smtClean="0"/>
              <a:t>A ground for golf.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8118" y="431165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course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0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42420"/>
            <a:ext cx="3843750" cy="3573824"/>
          </a:xfrm>
        </p:spPr>
      </p:pic>
      <p:sp>
        <p:nvSpPr>
          <p:cNvPr id="5" name="Прямоугольник 4"/>
          <p:cNvSpPr/>
          <p:nvPr/>
        </p:nvSpPr>
        <p:spPr>
          <a:xfrm>
            <a:off x="8898237" y="3653135"/>
            <a:ext cx="171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stick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3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708" y="2603500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 smtClean="0"/>
              <a:t>Someone whose job is to make sure that players in a game obey the rules in tennis, baseball and cricket.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44167" y="5096470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umpire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6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30" y="2984500"/>
            <a:ext cx="8825659" cy="34163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encourage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9049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</TotalTime>
  <Words>440</Words>
  <Application>Microsoft Office PowerPoint</Application>
  <PresentationFormat>Широкоэкранный</PresentationFormat>
  <Paragraphs>111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Ион (конференц-зал)</vt:lpstr>
      <vt:lpstr>SOS  game</vt:lpstr>
      <vt:lpstr>Guess the word</vt:lpstr>
      <vt:lpstr>What is the opposite of</vt:lpstr>
      <vt:lpstr>What is it?</vt:lpstr>
      <vt:lpstr>Say three forms of the verbs beginning with..</vt:lpstr>
      <vt:lpstr>Guess the word:</vt:lpstr>
      <vt:lpstr>What is it?</vt:lpstr>
      <vt:lpstr>Guess the word:</vt:lpstr>
      <vt:lpstr>Translate:</vt:lpstr>
      <vt:lpstr>What is the adjective of the word </vt:lpstr>
      <vt:lpstr>What hobby is it?</vt:lpstr>
      <vt:lpstr>Guess the word:</vt:lpstr>
      <vt:lpstr>What is the opposite of the word?</vt:lpstr>
      <vt:lpstr>Translate into Russian:</vt:lpstr>
      <vt:lpstr>What is the opposite?</vt:lpstr>
      <vt:lpstr>What preposition should be used?</vt:lpstr>
      <vt:lpstr>Translate into Russian:</vt:lpstr>
      <vt:lpstr>What is it? </vt:lpstr>
      <vt:lpstr>What preposition should be used?</vt:lpstr>
      <vt:lpstr>What preposition should be used?</vt:lpstr>
      <vt:lpstr>Translate into Russian:</vt:lpstr>
      <vt:lpstr>What preposition should be used?</vt:lpstr>
      <vt:lpstr>Translate:</vt:lpstr>
      <vt:lpstr>What preposition should be used?</vt:lpstr>
      <vt:lpstr>What preposition should be used?</vt:lpstr>
      <vt:lpstr>What preposition should be used?</vt:lpstr>
      <vt:lpstr>Say three nouns of the adjective:</vt:lpstr>
      <vt:lpstr>What preposition should be used?</vt:lpstr>
      <vt:lpstr>What is the opposite of the word?</vt:lpstr>
      <vt:lpstr>What preposition should be used?</vt:lpstr>
      <vt:lpstr>What preposition should be used?</vt:lpstr>
      <vt:lpstr>What is it?</vt:lpstr>
      <vt:lpstr>What preposition should be used?</vt:lpstr>
      <vt:lpstr>What’s the difference between</vt:lpstr>
      <vt:lpstr>What’s the difference between</vt:lpstr>
      <vt:lpstr>What’s the difference between</vt:lpstr>
      <vt:lpstr>What’s the difference between</vt:lpstr>
      <vt:lpstr>What hobby is it?</vt:lpstr>
      <vt:lpstr>Say three forms of the verb</vt:lpstr>
      <vt:lpstr>Say three irregular verbs beginning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 game</dc:title>
  <dc:creator>Галина</dc:creator>
  <cp:lastModifiedBy>Галина</cp:lastModifiedBy>
  <cp:revision>15</cp:revision>
  <dcterms:created xsi:type="dcterms:W3CDTF">2015-10-01T19:14:49Z</dcterms:created>
  <dcterms:modified xsi:type="dcterms:W3CDTF">2015-10-01T21:17:24Z</dcterms:modified>
</cp:coreProperties>
</file>