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0" r:id="rId7"/>
    <p:sldId id="262" r:id="rId8"/>
    <p:sldId id="271" r:id="rId9"/>
    <p:sldId id="264" r:id="rId10"/>
    <p:sldId id="269" r:id="rId11"/>
    <p:sldId id="268" r:id="rId12"/>
    <p:sldId id="270" r:id="rId13"/>
    <p:sldId id="272" r:id="rId14"/>
    <p:sldId id="273"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5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Скругленный прямоугольник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ru-RU" smtClean="0"/>
              <a:t>Образец заголовка</a:t>
            </a:r>
            <a:endParaRPr kumimoji="0" lang="en-US"/>
          </a:p>
        </p:txBody>
      </p:sp>
      <p:sp>
        <p:nvSpPr>
          <p:cNvPr id="20" name="Подзаголовок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9" name="Дата 18"/>
          <p:cNvSpPr>
            <a:spLocks noGrp="1"/>
          </p:cNvSpPr>
          <p:nvPr>
            <p:ph type="dt" sz="half" idx="10"/>
          </p:nvPr>
        </p:nvSpPr>
        <p:spPr/>
        <p:txBody>
          <a:bodyPr/>
          <a:lstStyle>
            <a:extLst/>
          </a:lstStyle>
          <a:p>
            <a:fld id="{1D050099-3ADA-4454-857A-DEE6FFA3E7B0}" type="datetimeFigureOut">
              <a:rPr lang="ru-RU" smtClean="0"/>
              <a:pPr/>
              <a:t>08.02.2017</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11" name="Номер слайда 10"/>
          <p:cNvSpPr>
            <a:spLocks noGrp="1"/>
          </p:cNvSpPr>
          <p:nvPr>
            <p:ph type="sldNum" sz="quarter" idx="12"/>
          </p:nvPr>
        </p:nvSpPr>
        <p:spPr/>
        <p:txBody>
          <a:bodyPr/>
          <a:lstStyle>
            <a:extLst/>
          </a:lstStyle>
          <a:p>
            <a:fld id="{C351400F-653D-4DCE-996C-FF7C0BBD21D6}"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02920" y="530352"/>
            <a:ext cx="8183880" cy="4187952"/>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1D050099-3ADA-4454-857A-DEE6FFA3E7B0}" type="datetimeFigureOut">
              <a:rPr lang="ru-RU" smtClean="0"/>
              <a:pPr/>
              <a:t>08.02.2017</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C351400F-653D-4DCE-996C-FF7C0BBD21D6}"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533404"/>
            <a:ext cx="1981200" cy="5257799"/>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33400" y="533402"/>
            <a:ext cx="5943600" cy="525780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1D050099-3ADA-4454-857A-DEE6FFA3E7B0}" type="datetimeFigureOut">
              <a:rPr lang="ru-RU" smtClean="0"/>
              <a:pPr/>
              <a:t>08.02.2017</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C351400F-653D-4DCE-996C-FF7C0BBD21D6}"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a:xfrm>
            <a:off x="502920" y="530352"/>
            <a:ext cx="8183880" cy="4187952"/>
          </a:xfrm>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1D050099-3ADA-4454-857A-DEE6FFA3E7B0}" type="datetimeFigureOut">
              <a:rPr lang="ru-RU" smtClean="0"/>
              <a:pPr/>
              <a:t>08.02.2017</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C351400F-653D-4DCE-996C-FF7C0BBD21D6}"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Скругленный прямоугольник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Скругленный прямоугольник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1D050099-3ADA-4454-857A-DEE6FFA3E7B0}" type="datetimeFigureOut">
              <a:rPr lang="ru-RU" smtClean="0"/>
              <a:pPr/>
              <a:t>08.02.2017</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C351400F-653D-4DCE-996C-FF7C0BBD21D6}"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1D050099-3ADA-4454-857A-DEE6FFA3E7B0}" type="datetimeFigureOut">
              <a:rPr lang="ru-RU" smtClean="0"/>
              <a:pPr/>
              <a:t>08.02.2017</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C351400F-653D-4DCE-996C-FF7C0BBD21D6}"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nchor="b"/>
          <a:lstStyle>
            <a:lvl1pPr>
              <a:defRPr b="1"/>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1D050099-3ADA-4454-857A-DEE6FFA3E7B0}" type="datetimeFigureOut">
              <a:rPr lang="ru-RU" smtClean="0"/>
              <a:pPr/>
              <a:t>08.02.2017</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C351400F-653D-4DCE-996C-FF7C0BBD21D6}"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1D050099-3ADA-4454-857A-DEE6FFA3E7B0}" type="datetimeFigureOut">
              <a:rPr lang="ru-RU" smtClean="0"/>
              <a:pPr/>
              <a:t>08.02.2017</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C351400F-653D-4DCE-996C-FF7C0BBD21D6}"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1D050099-3ADA-4454-857A-DEE6FFA3E7B0}" type="datetimeFigureOut">
              <a:rPr lang="ru-RU" smtClean="0"/>
              <a:pPr/>
              <a:t>08.02.2017</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C351400F-653D-4DCE-996C-FF7C0BBD21D6}"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1D050099-3ADA-4454-857A-DEE6FFA3E7B0}" type="datetimeFigureOut">
              <a:rPr lang="ru-RU" smtClean="0"/>
              <a:pPr/>
              <a:t>08.02.2017</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C351400F-653D-4DCE-996C-FF7C0BBD21D6}"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с одним скругленным углом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1D050099-3ADA-4454-857A-DEE6FFA3E7B0}" type="datetimeFigureOut">
              <a:rPr lang="ru-RU" smtClean="0"/>
              <a:pPr/>
              <a:t>08.02.2017</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C351400F-653D-4DCE-996C-FF7C0BBD21D6}" type="slidenum">
              <a:rPr lang="ru-RU" smtClean="0"/>
              <a:pPr/>
              <a:t>‹#›</a:t>
            </a:fld>
            <a:endParaRPr lang="ru-RU"/>
          </a:p>
        </p:txBody>
      </p:sp>
      <p:sp>
        <p:nvSpPr>
          <p:cNvPr id="3" name="Рисунок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ru-RU" smtClean="0"/>
              <a:t>Вставка рисунка</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Скругленный прямоугольник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Заголовок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ru-RU" smtClean="0"/>
              <a:t>Образец заголовка</a:t>
            </a:r>
            <a:endParaRPr kumimoji="0" lang="en-US"/>
          </a:p>
        </p:txBody>
      </p:sp>
      <p:sp>
        <p:nvSpPr>
          <p:cNvPr id="4" name="Текст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5" name="Дата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1D050099-3ADA-4454-857A-DEE6FFA3E7B0}" type="datetimeFigureOut">
              <a:rPr lang="ru-RU" smtClean="0"/>
              <a:pPr/>
              <a:t>08.02.2017</a:t>
            </a:fld>
            <a:endParaRPr lang="ru-RU"/>
          </a:p>
        </p:txBody>
      </p:sp>
      <p:sp>
        <p:nvSpPr>
          <p:cNvPr id="18" name="Нижний колонтитул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ru-RU"/>
          </a:p>
        </p:txBody>
      </p:sp>
      <p:sp>
        <p:nvSpPr>
          <p:cNvPr id="5" name="Номер слайда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C351400F-653D-4DCE-996C-FF7C0BBD21D6}"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png"/><Relationship Id="rId3" Type="http://schemas.openxmlformats.org/officeDocument/2006/relationships/image" Target="../media/image3.png"/><Relationship Id="rId7" Type="http://schemas.openxmlformats.org/officeDocument/2006/relationships/image" Target="../media/image8.png"/><Relationship Id="rId12" Type="http://schemas.openxmlformats.org/officeDocument/2006/relationships/image" Target="../media/image13.png"/><Relationship Id="rId17" Type="http://schemas.openxmlformats.org/officeDocument/2006/relationships/image" Target="../media/image18.png"/><Relationship Id="rId2" Type="http://schemas.openxmlformats.org/officeDocument/2006/relationships/image" Target="../media/image4.jpeg"/><Relationship Id="rId16" Type="http://schemas.openxmlformats.org/officeDocument/2006/relationships/image" Target="../media/image17.png"/><Relationship Id="rId1" Type="http://schemas.openxmlformats.org/officeDocument/2006/relationships/slideLayout" Target="../slideLayouts/slideLayout1.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 Id="rId14" Type="http://schemas.openxmlformats.org/officeDocument/2006/relationships/image" Target="../media/image15.png"/></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0"/>
            <a:ext cx="9144000" cy="6825904"/>
          </a:xfrm>
          <a:prstGeom prst="rect">
            <a:avLst/>
          </a:prstGeom>
          <a:noFill/>
          <a:ln w="9525">
            <a:noFill/>
            <a:miter lim="800000"/>
            <a:headEnd/>
            <a:tailEnd/>
          </a:ln>
          <a:effectLst/>
        </p:spPr>
      </p:pic>
      <p:sp>
        <p:nvSpPr>
          <p:cNvPr id="2" name="Заголовок 1"/>
          <p:cNvSpPr>
            <a:spLocks noGrp="1"/>
          </p:cNvSpPr>
          <p:nvPr>
            <p:ph type="ctrTitle"/>
          </p:nvPr>
        </p:nvSpPr>
        <p:spPr>
          <a:xfrm>
            <a:off x="785786" y="2214554"/>
            <a:ext cx="7772400" cy="1470025"/>
          </a:xfrm>
        </p:spPr>
        <p:txBody>
          <a:bodyPr>
            <a:noAutofit/>
          </a:bodyPr>
          <a:lstStyle/>
          <a:p>
            <a:pPr algn="ctr"/>
            <a:r>
              <a:rPr lang="ru-RU" sz="6000" dirty="0" smtClean="0">
                <a:solidFill>
                  <a:schemeClr val="accent3">
                    <a:lumMod val="75000"/>
                  </a:schemeClr>
                </a:solidFill>
                <a:latin typeface="Comic Sans MS" pitchFamily="66" charset="0"/>
              </a:rPr>
              <a:t>Урок – соревнование </a:t>
            </a:r>
            <a:r>
              <a:rPr lang="ru-RU" sz="6000" dirty="0" smtClean="0">
                <a:solidFill>
                  <a:schemeClr val="accent3">
                    <a:lumMod val="75000"/>
                  </a:schemeClr>
                </a:solidFill>
                <a:latin typeface="Comic Sans MS" pitchFamily="66" charset="0"/>
              </a:rPr>
              <a:t/>
            </a:r>
            <a:br>
              <a:rPr lang="ru-RU" sz="6000" dirty="0" smtClean="0">
                <a:solidFill>
                  <a:schemeClr val="accent3">
                    <a:lumMod val="75000"/>
                  </a:schemeClr>
                </a:solidFill>
                <a:latin typeface="Comic Sans MS" pitchFamily="66" charset="0"/>
              </a:rPr>
            </a:br>
            <a:r>
              <a:rPr lang="en-US" sz="6000" dirty="0" smtClean="0">
                <a:solidFill>
                  <a:schemeClr val="accent3">
                    <a:lumMod val="75000"/>
                  </a:schemeClr>
                </a:solidFill>
                <a:latin typeface="Comic Sans MS" pitchFamily="66" charset="0"/>
              </a:rPr>
              <a:t>“Let’s go to </a:t>
            </a:r>
            <a:r>
              <a:rPr lang="en-US" sz="6000" dirty="0" smtClean="0">
                <a:solidFill>
                  <a:schemeClr val="accent3">
                    <a:lumMod val="75000"/>
                  </a:schemeClr>
                </a:solidFill>
                <a:latin typeface="Comic Sans MS" pitchFamily="66" charset="0"/>
              </a:rPr>
              <a:t>school”</a:t>
            </a:r>
            <a:endParaRPr lang="ru-RU" sz="6000" dirty="0">
              <a:solidFill>
                <a:schemeClr val="accent3">
                  <a:lumMod val="75000"/>
                </a:schemeClr>
              </a:solidFill>
              <a:latin typeface="Comic Sans MS" pitchFamily="66"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0"/>
            <a:ext cx="9144000" cy="6825904"/>
          </a:xfrm>
          <a:prstGeom prst="rect">
            <a:avLst/>
          </a:prstGeom>
          <a:noFill/>
          <a:ln w="9525">
            <a:noFill/>
            <a:miter lim="800000"/>
            <a:headEnd/>
            <a:tailEnd/>
          </a:ln>
          <a:effectLst/>
        </p:spPr>
      </p:pic>
      <p:sp>
        <p:nvSpPr>
          <p:cNvPr id="2" name="Заголовок 1"/>
          <p:cNvSpPr>
            <a:spLocks noGrp="1"/>
          </p:cNvSpPr>
          <p:nvPr>
            <p:ph type="ctrTitle"/>
          </p:nvPr>
        </p:nvSpPr>
        <p:spPr>
          <a:xfrm>
            <a:off x="395536" y="2636912"/>
            <a:ext cx="7772400" cy="2524262"/>
          </a:xfrm>
        </p:spPr>
        <p:txBody>
          <a:bodyPr>
            <a:normAutofit fontScale="90000"/>
          </a:bodyPr>
          <a:lstStyle/>
          <a:p>
            <a:r>
              <a:rPr lang="en-US" sz="5400" b="1" dirty="0" smtClean="0">
                <a:solidFill>
                  <a:schemeClr val="accent3">
                    <a:lumMod val="75000"/>
                  </a:schemeClr>
                </a:solidFill>
                <a:latin typeface="Comic Sans MS" pitchFamily="66" charset="0"/>
              </a:rPr>
              <a:t/>
            </a:r>
            <a:br>
              <a:rPr lang="en-US" sz="5400" b="1" dirty="0" smtClean="0">
                <a:solidFill>
                  <a:schemeClr val="accent3">
                    <a:lumMod val="75000"/>
                  </a:schemeClr>
                </a:solidFill>
                <a:latin typeface="Comic Sans MS" pitchFamily="66" charset="0"/>
              </a:rPr>
            </a:br>
            <a:r>
              <a:rPr lang="en-US" sz="5400" b="1" dirty="0" smtClean="0">
                <a:solidFill>
                  <a:schemeClr val="accent3">
                    <a:lumMod val="75000"/>
                  </a:schemeClr>
                </a:solidFill>
                <a:latin typeface="Comic Sans MS" pitchFamily="66" charset="0"/>
              </a:rPr>
              <a:t/>
            </a:r>
            <a:br>
              <a:rPr lang="en-US" sz="5400" b="1" dirty="0" smtClean="0">
                <a:solidFill>
                  <a:schemeClr val="accent3">
                    <a:lumMod val="75000"/>
                  </a:schemeClr>
                </a:solidFill>
                <a:latin typeface="Comic Sans MS" pitchFamily="66" charset="0"/>
              </a:rPr>
            </a:br>
            <a:r>
              <a:rPr lang="en-US" sz="5400" b="1" dirty="0" smtClean="0">
                <a:solidFill>
                  <a:schemeClr val="accent3">
                    <a:lumMod val="75000"/>
                  </a:schemeClr>
                </a:solidFill>
                <a:latin typeface="Comic Sans MS" pitchFamily="66" charset="0"/>
              </a:rPr>
              <a:t/>
            </a:r>
            <a:br>
              <a:rPr lang="en-US" sz="5400" b="1" dirty="0" smtClean="0">
                <a:solidFill>
                  <a:schemeClr val="accent3">
                    <a:lumMod val="75000"/>
                  </a:schemeClr>
                </a:solidFill>
                <a:latin typeface="Comic Sans MS" pitchFamily="66" charset="0"/>
              </a:rPr>
            </a:br>
            <a:r>
              <a:rPr lang="en-US" sz="5400" b="1" dirty="0" smtClean="0">
                <a:solidFill>
                  <a:schemeClr val="accent3">
                    <a:lumMod val="75000"/>
                  </a:schemeClr>
                </a:solidFill>
                <a:latin typeface="Comic Sans MS" pitchFamily="66" charset="0"/>
              </a:rPr>
              <a:t/>
            </a:r>
            <a:br>
              <a:rPr lang="en-US" sz="5400" b="1" dirty="0" smtClean="0">
                <a:solidFill>
                  <a:schemeClr val="accent3">
                    <a:lumMod val="75000"/>
                  </a:schemeClr>
                </a:solidFill>
                <a:latin typeface="Comic Sans MS" pitchFamily="66" charset="0"/>
              </a:rPr>
            </a:br>
            <a:r>
              <a:rPr lang="en-US" sz="5400" dirty="0" smtClean="0">
                <a:solidFill>
                  <a:schemeClr val="accent3">
                    <a:lumMod val="75000"/>
                  </a:schemeClr>
                </a:solidFill>
                <a:latin typeface="Comic Sans MS" pitchFamily="66" charset="0"/>
              </a:rPr>
              <a:t/>
            </a:r>
            <a:br>
              <a:rPr lang="en-US" sz="5400" dirty="0" smtClean="0">
                <a:solidFill>
                  <a:schemeClr val="accent3">
                    <a:lumMod val="75000"/>
                  </a:schemeClr>
                </a:solidFill>
                <a:latin typeface="Comic Sans MS" pitchFamily="66" charset="0"/>
              </a:rPr>
            </a:br>
            <a:r>
              <a:rPr lang="en-US" sz="5400" dirty="0" smtClean="0">
                <a:solidFill>
                  <a:schemeClr val="accent3">
                    <a:lumMod val="75000"/>
                  </a:schemeClr>
                </a:solidFill>
                <a:latin typeface="Comic Sans MS" pitchFamily="66" charset="0"/>
              </a:rPr>
              <a:t/>
            </a:r>
            <a:br>
              <a:rPr lang="en-US" sz="5400" dirty="0" smtClean="0">
                <a:solidFill>
                  <a:schemeClr val="accent3">
                    <a:lumMod val="75000"/>
                  </a:schemeClr>
                </a:solidFill>
                <a:latin typeface="Comic Sans MS" pitchFamily="66" charset="0"/>
              </a:rPr>
            </a:br>
            <a:r>
              <a:rPr lang="en-US" sz="5400" dirty="0" smtClean="0">
                <a:solidFill>
                  <a:schemeClr val="accent3">
                    <a:lumMod val="75000"/>
                  </a:schemeClr>
                </a:solidFill>
                <a:latin typeface="Comic Sans MS" pitchFamily="66" charset="0"/>
              </a:rPr>
              <a:t/>
            </a:r>
            <a:br>
              <a:rPr lang="en-US" sz="5400" dirty="0" smtClean="0">
                <a:solidFill>
                  <a:schemeClr val="accent3">
                    <a:lumMod val="75000"/>
                  </a:schemeClr>
                </a:solidFill>
                <a:latin typeface="Comic Sans MS" pitchFamily="66" charset="0"/>
              </a:rPr>
            </a:br>
            <a:r>
              <a:rPr lang="en-US" sz="5400" dirty="0" smtClean="0">
                <a:solidFill>
                  <a:schemeClr val="accent3">
                    <a:lumMod val="75000"/>
                  </a:schemeClr>
                </a:solidFill>
                <a:latin typeface="Comic Sans MS" pitchFamily="66" charset="0"/>
              </a:rPr>
              <a:t/>
            </a:r>
            <a:br>
              <a:rPr lang="en-US" sz="5400" dirty="0" smtClean="0">
                <a:solidFill>
                  <a:schemeClr val="accent3">
                    <a:lumMod val="75000"/>
                  </a:schemeClr>
                </a:solidFill>
                <a:latin typeface="Comic Sans MS" pitchFamily="66" charset="0"/>
              </a:rPr>
            </a:br>
            <a:r>
              <a:rPr lang="en-US" sz="5400" b="1" dirty="0" smtClean="0">
                <a:solidFill>
                  <a:schemeClr val="accent3">
                    <a:lumMod val="75000"/>
                  </a:schemeClr>
                </a:solidFill>
                <a:latin typeface="Comic Sans MS" pitchFamily="66" charset="0"/>
              </a:rPr>
              <a:t>“</a:t>
            </a:r>
            <a:r>
              <a:rPr lang="en-US" sz="5400" b="1" dirty="0" smtClean="0">
                <a:solidFill>
                  <a:schemeClr val="accent3">
                    <a:lumMod val="75000"/>
                  </a:schemeClr>
                </a:solidFill>
                <a:latin typeface="Comic Sans MS" pitchFamily="66" charset="0"/>
              </a:rPr>
              <a:t>BOYS” </a:t>
            </a:r>
            <a:r>
              <a:rPr lang="ru-RU" sz="5400" b="1" dirty="0" smtClean="0">
                <a:solidFill>
                  <a:schemeClr val="accent3">
                    <a:lumMod val="75000"/>
                  </a:schemeClr>
                </a:solidFill>
                <a:latin typeface="Comic Sans MS" pitchFamily="66" charset="0"/>
              </a:rPr>
              <a:t>      </a:t>
            </a:r>
            <a:r>
              <a:rPr lang="en-US" sz="5400" b="1" dirty="0" smtClean="0">
                <a:solidFill>
                  <a:schemeClr val="accent3">
                    <a:lumMod val="75000"/>
                  </a:schemeClr>
                </a:solidFill>
                <a:latin typeface="Comic Sans MS" pitchFamily="66" charset="0"/>
              </a:rPr>
              <a:t>“GIRLS”</a:t>
            </a:r>
            <a:br>
              <a:rPr lang="en-US" sz="5400" b="1" dirty="0" smtClean="0">
                <a:solidFill>
                  <a:schemeClr val="accent3">
                    <a:lumMod val="75000"/>
                  </a:schemeClr>
                </a:solidFill>
                <a:latin typeface="Comic Sans MS" pitchFamily="66" charset="0"/>
              </a:rPr>
            </a:br>
            <a:r>
              <a:rPr lang="en-US" sz="5400" b="1" dirty="0" smtClean="0">
                <a:solidFill>
                  <a:schemeClr val="accent3">
                    <a:lumMod val="75000"/>
                  </a:schemeClr>
                </a:solidFill>
                <a:latin typeface="Comic Sans MS" pitchFamily="66" charset="0"/>
              </a:rPr>
              <a:t/>
            </a:r>
            <a:br>
              <a:rPr lang="en-US" sz="5400" b="1" dirty="0" smtClean="0">
                <a:solidFill>
                  <a:schemeClr val="accent3">
                    <a:lumMod val="75000"/>
                  </a:schemeClr>
                </a:solidFill>
                <a:latin typeface="Comic Sans MS" pitchFamily="66" charset="0"/>
              </a:rPr>
            </a:br>
            <a:r>
              <a:rPr lang="en-US" sz="5400" b="1" dirty="0" smtClean="0">
                <a:solidFill>
                  <a:schemeClr val="accent3">
                    <a:lumMod val="75000"/>
                  </a:schemeClr>
                </a:solidFill>
                <a:latin typeface="Comic Sans MS" pitchFamily="66" charset="0"/>
              </a:rPr>
              <a:t>I can …      I will …</a:t>
            </a:r>
            <a:r>
              <a:rPr lang="ru-RU" sz="5400" b="1" dirty="0" smtClean="0">
                <a:solidFill>
                  <a:schemeClr val="accent3">
                    <a:lumMod val="75000"/>
                  </a:schemeClr>
                </a:solidFill>
                <a:latin typeface="Comic Sans MS" pitchFamily="66" charset="0"/>
              </a:rPr>
              <a:t/>
            </a:r>
            <a:br>
              <a:rPr lang="ru-RU" sz="5400" b="1" dirty="0" smtClean="0">
                <a:solidFill>
                  <a:schemeClr val="accent3">
                    <a:lumMod val="75000"/>
                  </a:schemeClr>
                </a:solidFill>
                <a:latin typeface="Comic Sans MS" pitchFamily="66" charset="0"/>
              </a:rPr>
            </a:br>
            <a:r>
              <a:rPr lang="ru-RU" sz="5400" b="1" dirty="0" smtClean="0">
                <a:solidFill>
                  <a:schemeClr val="accent3">
                    <a:lumMod val="75000"/>
                  </a:schemeClr>
                </a:solidFill>
                <a:latin typeface="Comic Sans MS" pitchFamily="66" charset="0"/>
              </a:rPr>
              <a:t/>
            </a:r>
            <a:br>
              <a:rPr lang="ru-RU" sz="5400" b="1" dirty="0" smtClean="0">
                <a:solidFill>
                  <a:schemeClr val="accent3">
                    <a:lumMod val="75000"/>
                  </a:schemeClr>
                </a:solidFill>
                <a:latin typeface="Comic Sans MS" pitchFamily="66" charset="0"/>
              </a:rPr>
            </a:br>
            <a:endParaRPr lang="ru-RU" sz="5400" dirty="0">
              <a:solidFill>
                <a:schemeClr val="accent3">
                  <a:lumMod val="75000"/>
                </a:schemeClr>
              </a:solidFill>
              <a:latin typeface="Comic Sans MS" pitchFamily="66"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p:cNvPicPr>
            <a:picLocks noChangeAspect="1" noChangeArrowheads="1"/>
          </p:cNvPicPr>
          <p:nvPr/>
        </p:nvPicPr>
        <p:blipFill>
          <a:blip r:embed="rId2" cstate="print"/>
          <a:srcRect/>
          <a:stretch>
            <a:fillRect/>
          </a:stretch>
        </p:blipFill>
        <p:spPr bwMode="auto">
          <a:xfrm>
            <a:off x="0" y="32096"/>
            <a:ext cx="9144000" cy="6825904"/>
          </a:xfrm>
          <a:prstGeom prst="rect">
            <a:avLst/>
          </a:prstGeom>
          <a:noFill/>
          <a:ln w="9525">
            <a:noFill/>
            <a:miter lim="800000"/>
            <a:headEnd/>
            <a:tailEnd/>
          </a:ln>
          <a:effectLst/>
        </p:spPr>
      </p:pic>
      <p:sp>
        <p:nvSpPr>
          <p:cNvPr id="6" name="Прямоугольник 5"/>
          <p:cNvSpPr/>
          <p:nvPr/>
        </p:nvSpPr>
        <p:spPr>
          <a:xfrm>
            <a:off x="714348" y="1428736"/>
            <a:ext cx="7300923" cy="3877985"/>
          </a:xfrm>
          <a:prstGeom prst="rect">
            <a:avLst/>
          </a:prstGeom>
        </p:spPr>
        <p:txBody>
          <a:bodyPr wrap="square">
            <a:spAutoFit/>
          </a:bodyPr>
          <a:lstStyle/>
          <a:p>
            <a:pPr algn="ctr"/>
            <a:r>
              <a:rPr lang="en-US" sz="5400" b="1" dirty="0" smtClean="0">
                <a:solidFill>
                  <a:schemeClr val="accent3">
                    <a:lumMod val="75000"/>
                  </a:schemeClr>
                </a:solidFill>
                <a:latin typeface="Comic Sans MS" pitchFamily="66" charset="0"/>
              </a:rPr>
              <a:t>Break</a:t>
            </a:r>
          </a:p>
          <a:p>
            <a:pPr algn="ctr"/>
            <a:endParaRPr lang="en-US" sz="4800" b="1" dirty="0" smtClean="0">
              <a:solidFill>
                <a:schemeClr val="accent3">
                  <a:lumMod val="75000"/>
                </a:schemeClr>
              </a:solidFill>
              <a:latin typeface="Comic Sans MS" pitchFamily="66" charset="0"/>
            </a:endParaRPr>
          </a:p>
          <a:p>
            <a:pPr algn="ctr"/>
            <a:r>
              <a:rPr lang="en-US" sz="4800" b="1" dirty="0" smtClean="0">
                <a:solidFill>
                  <a:schemeClr val="accent3">
                    <a:lumMod val="75000"/>
                  </a:schemeClr>
                </a:solidFill>
                <a:latin typeface="Comic Sans MS" pitchFamily="66" charset="0"/>
              </a:rPr>
              <a:t>Must -  clap your hand</a:t>
            </a:r>
          </a:p>
          <a:p>
            <a:pPr algn="ctr"/>
            <a:endParaRPr lang="en-US" sz="4800" b="1" dirty="0" smtClean="0">
              <a:solidFill>
                <a:schemeClr val="accent3">
                  <a:lumMod val="75000"/>
                </a:schemeClr>
              </a:solidFill>
              <a:latin typeface="Comic Sans MS" pitchFamily="66" charset="0"/>
            </a:endParaRPr>
          </a:p>
          <a:p>
            <a:pPr algn="ctr"/>
            <a:r>
              <a:rPr lang="en-US" sz="4800" b="1" dirty="0" smtClean="0">
                <a:solidFill>
                  <a:schemeClr val="accent3">
                    <a:lumMod val="75000"/>
                  </a:schemeClr>
                </a:solidFill>
                <a:latin typeface="Comic Sans MS" pitchFamily="66" charset="0"/>
              </a:rPr>
              <a:t>Mustn’t - jump at place  </a:t>
            </a:r>
            <a:endParaRPr lang="ru-RU" sz="4800" b="1" dirty="0">
              <a:solidFill>
                <a:schemeClr val="accent3">
                  <a:lumMod val="75000"/>
                </a:schemeClr>
              </a:solidFill>
              <a:latin typeface="Comic Sans MS" pitchFamily="66"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p:cNvPicPr>
            <a:picLocks noChangeAspect="1" noChangeArrowheads="1"/>
          </p:cNvPicPr>
          <p:nvPr/>
        </p:nvPicPr>
        <p:blipFill>
          <a:blip r:embed="rId2" cstate="print"/>
          <a:srcRect/>
          <a:stretch>
            <a:fillRect/>
          </a:stretch>
        </p:blipFill>
        <p:spPr bwMode="auto">
          <a:xfrm>
            <a:off x="-180528" y="32096"/>
            <a:ext cx="9144000" cy="6825904"/>
          </a:xfrm>
          <a:prstGeom prst="rect">
            <a:avLst/>
          </a:prstGeom>
          <a:noFill/>
          <a:ln w="9525">
            <a:noFill/>
            <a:miter lim="800000"/>
            <a:headEnd/>
            <a:tailEnd/>
          </a:ln>
          <a:effectLst/>
        </p:spPr>
      </p:pic>
      <p:sp>
        <p:nvSpPr>
          <p:cNvPr id="6" name="Прямоугольник 5"/>
          <p:cNvSpPr/>
          <p:nvPr/>
        </p:nvSpPr>
        <p:spPr>
          <a:xfrm>
            <a:off x="857224" y="332656"/>
            <a:ext cx="7300923" cy="1569660"/>
          </a:xfrm>
          <a:prstGeom prst="rect">
            <a:avLst/>
          </a:prstGeom>
        </p:spPr>
        <p:txBody>
          <a:bodyPr wrap="square">
            <a:spAutoFit/>
          </a:bodyPr>
          <a:lstStyle/>
          <a:p>
            <a:pPr algn="ctr"/>
            <a:r>
              <a:rPr lang="ru-RU" sz="4800" b="1" dirty="0" smtClean="0">
                <a:solidFill>
                  <a:schemeClr val="accent3">
                    <a:lumMod val="75000"/>
                  </a:schemeClr>
                </a:solidFill>
                <a:latin typeface="Comic Sans MS" pitchFamily="66" charset="0"/>
              </a:rPr>
              <a:t>Конкурс    </a:t>
            </a:r>
            <a:endParaRPr lang="en-US" sz="4800" b="1" dirty="0" smtClean="0">
              <a:solidFill>
                <a:schemeClr val="accent3">
                  <a:lumMod val="75000"/>
                </a:schemeClr>
              </a:solidFill>
              <a:latin typeface="Comic Sans MS" pitchFamily="66" charset="0"/>
            </a:endParaRPr>
          </a:p>
          <a:p>
            <a:pPr algn="ctr"/>
            <a:r>
              <a:rPr lang="ru-RU" sz="4800" b="1" dirty="0" smtClean="0">
                <a:solidFill>
                  <a:schemeClr val="accent3">
                    <a:lumMod val="75000"/>
                  </a:schemeClr>
                </a:solidFill>
                <a:latin typeface="Comic Sans MS" pitchFamily="66" charset="0"/>
              </a:rPr>
              <a:t>“</a:t>
            </a:r>
            <a:r>
              <a:rPr lang="en-US" sz="4800" b="1" dirty="0" smtClean="0">
                <a:solidFill>
                  <a:schemeClr val="accent3">
                    <a:lumMod val="75000"/>
                  </a:schemeClr>
                </a:solidFill>
                <a:latin typeface="Comic Sans MS" pitchFamily="66" charset="0"/>
              </a:rPr>
              <a:t>Best</a:t>
            </a:r>
            <a:r>
              <a:rPr lang="en-US" sz="4800" b="1" dirty="0" smtClean="0">
                <a:solidFill>
                  <a:schemeClr val="accent3">
                    <a:lumMod val="75000"/>
                  </a:schemeClr>
                </a:solidFill>
                <a:latin typeface="Comic Sans MS" pitchFamily="66" charset="0"/>
              </a:rPr>
              <a:t> reading</a:t>
            </a:r>
            <a:r>
              <a:rPr lang="ru-RU" sz="4800" b="1" dirty="0" smtClean="0">
                <a:solidFill>
                  <a:schemeClr val="accent3">
                    <a:lumMod val="75000"/>
                  </a:schemeClr>
                </a:solidFill>
                <a:latin typeface="Comic Sans MS" pitchFamily="66" charset="0"/>
              </a:rPr>
              <a:t>"</a:t>
            </a:r>
            <a:endParaRPr lang="ru-RU" sz="4800" dirty="0">
              <a:solidFill>
                <a:schemeClr val="accent3">
                  <a:lumMod val="75000"/>
                </a:schemeClr>
              </a:solidFill>
              <a:latin typeface="Comic Sans MS" pitchFamily="66" charset="0"/>
            </a:endParaRPr>
          </a:p>
        </p:txBody>
      </p:sp>
      <p:sp>
        <p:nvSpPr>
          <p:cNvPr id="7" name="Прямоугольник 6"/>
          <p:cNvSpPr/>
          <p:nvPr/>
        </p:nvSpPr>
        <p:spPr>
          <a:xfrm>
            <a:off x="1547664" y="1997838"/>
            <a:ext cx="6768752" cy="2031325"/>
          </a:xfrm>
          <a:prstGeom prst="rect">
            <a:avLst/>
          </a:prstGeom>
        </p:spPr>
        <p:txBody>
          <a:bodyPr wrap="square">
            <a:spAutoFit/>
          </a:bodyPr>
          <a:lstStyle/>
          <a:p>
            <a:r>
              <a:rPr lang="en-US" b="1" dirty="0" smtClean="0">
                <a:solidFill>
                  <a:schemeClr val="accent1">
                    <a:lumMod val="50000"/>
                  </a:schemeClr>
                </a:solidFill>
              </a:rPr>
              <a:t>1 Hello, we are English pupils </a:t>
            </a:r>
            <a:r>
              <a:rPr lang="en-US" b="1" dirty="0" smtClean="0">
                <a:solidFill>
                  <a:schemeClr val="accent1">
                    <a:lumMod val="50000"/>
                  </a:schemeClr>
                </a:solidFill>
              </a:rPr>
              <a:t>Kelly </a:t>
            </a:r>
            <a:r>
              <a:rPr lang="en-US" b="1" dirty="0" smtClean="0">
                <a:solidFill>
                  <a:schemeClr val="accent1">
                    <a:lumMod val="50000"/>
                  </a:schemeClr>
                </a:solidFill>
              </a:rPr>
              <a:t>and </a:t>
            </a:r>
            <a:r>
              <a:rPr lang="en-US" b="1" dirty="0" smtClean="0">
                <a:solidFill>
                  <a:schemeClr val="accent1">
                    <a:lumMod val="50000"/>
                  </a:schemeClr>
                </a:solidFill>
              </a:rPr>
              <a:t>Bill. </a:t>
            </a:r>
            <a:endParaRPr lang="ru-RU" b="1" dirty="0" smtClean="0">
              <a:solidFill>
                <a:schemeClr val="accent1">
                  <a:lumMod val="50000"/>
                </a:schemeClr>
              </a:solidFill>
            </a:endParaRPr>
          </a:p>
          <a:p>
            <a:r>
              <a:rPr lang="en-US" b="1" dirty="0" smtClean="0">
                <a:solidFill>
                  <a:schemeClr val="accent1">
                    <a:lumMod val="50000"/>
                  </a:schemeClr>
                </a:solidFill>
              </a:rPr>
              <a:t>2 We go to school in London. </a:t>
            </a:r>
            <a:endParaRPr lang="ru-RU" b="1" dirty="0" smtClean="0">
              <a:solidFill>
                <a:schemeClr val="accent1">
                  <a:lumMod val="50000"/>
                </a:schemeClr>
              </a:solidFill>
            </a:endParaRPr>
          </a:p>
          <a:p>
            <a:r>
              <a:rPr lang="en-US" b="1" dirty="0" smtClean="0">
                <a:solidFill>
                  <a:schemeClr val="accent1">
                    <a:lumMod val="50000"/>
                  </a:schemeClr>
                </a:solidFill>
              </a:rPr>
              <a:t>3 We can read and write in English.</a:t>
            </a:r>
            <a:endParaRPr lang="ru-RU" b="1" dirty="0" smtClean="0">
              <a:solidFill>
                <a:schemeClr val="accent1">
                  <a:lumMod val="50000"/>
                </a:schemeClr>
              </a:solidFill>
            </a:endParaRPr>
          </a:p>
          <a:p>
            <a:r>
              <a:rPr lang="en-US" b="1" dirty="0" smtClean="0">
                <a:solidFill>
                  <a:schemeClr val="accent1">
                    <a:lumMod val="50000"/>
                  </a:schemeClr>
                </a:solidFill>
              </a:rPr>
              <a:t>4 We can learn poems by heart.</a:t>
            </a:r>
            <a:endParaRPr lang="ru-RU" b="1" dirty="0" smtClean="0">
              <a:solidFill>
                <a:schemeClr val="accent1">
                  <a:lumMod val="50000"/>
                </a:schemeClr>
              </a:solidFill>
            </a:endParaRPr>
          </a:p>
          <a:p>
            <a:r>
              <a:rPr lang="en-US" b="1" dirty="0" smtClean="0">
                <a:solidFill>
                  <a:schemeClr val="accent1">
                    <a:lumMod val="50000"/>
                  </a:schemeClr>
                </a:solidFill>
              </a:rPr>
              <a:t>5 We count in the Math lesson.</a:t>
            </a:r>
            <a:endParaRPr lang="ru-RU" b="1" dirty="0" smtClean="0">
              <a:solidFill>
                <a:schemeClr val="accent1">
                  <a:lumMod val="50000"/>
                </a:schemeClr>
              </a:solidFill>
            </a:endParaRPr>
          </a:p>
          <a:p>
            <a:r>
              <a:rPr lang="en-US" b="1" dirty="0" smtClean="0">
                <a:solidFill>
                  <a:schemeClr val="accent1">
                    <a:lumMod val="50000"/>
                  </a:schemeClr>
                </a:solidFill>
              </a:rPr>
              <a:t>6 We can translate from Russian into English.</a:t>
            </a:r>
            <a:endParaRPr lang="ru-RU" b="1" dirty="0" smtClean="0">
              <a:solidFill>
                <a:schemeClr val="accent1">
                  <a:lumMod val="50000"/>
                </a:schemeClr>
              </a:solidFill>
            </a:endParaRPr>
          </a:p>
          <a:p>
            <a:r>
              <a:rPr lang="en-US" b="1" dirty="0" smtClean="0">
                <a:solidFill>
                  <a:schemeClr val="accent1">
                    <a:lumMod val="50000"/>
                  </a:schemeClr>
                </a:solidFill>
              </a:rPr>
              <a:t>7 We like to go to school.</a:t>
            </a:r>
            <a:endParaRPr lang="ru-RU" b="1" dirty="0">
              <a:solidFill>
                <a:schemeClr val="accent1">
                  <a:lumMod val="50000"/>
                </a:schemeClr>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p:cNvPicPr>
            <a:picLocks noChangeAspect="1" noChangeArrowheads="1"/>
          </p:cNvPicPr>
          <p:nvPr/>
        </p:nvPicPr>
        <p:blipFill>
          <a:blip r:embed="rId2" cstate="print"/>
          <a:srcRect/>
          <a:stretch>
            <a:fillRect/>
          </a:stretch>
        </p:blipFill>
        <p:spPr bwMode="auto">
          <a:xfrm>
            <a:off x="0" y="32096"/>
            <a:ext cx="9144000" cy="6825904"/>
          </a:xfrm>
          <a:prstGeom prst="rect">
            <a:avLst/>
          </a:prstGeom>
          <a:noFill/>
          <a:ln w="9525">
            <a:noFill/>
            <a:miter lim="800000"/>
            <a:headEnd/>
            <a:tailEnd/>
          </a:ln>
          <a:effectLst/>
        </p:spPr>
      </p:pic>
      <p:sp>
        <p:nvSpPr>
          <p:cNvPr id="6" name="Прямоугольник 5"/>
          <p:cNvSpPr/>
          <p:nvPr/>
        </p:nvSpPr>
        <p:spPr>
          <a:xfrm>
            <a:off x="857224" y="332656"/>
            <a:ext cx="8286776" cy="1569660"/>
          </a:xfrm>
          <a:prstGeom prst="rect">
            <a:avLst/>
          </a:prstGeom>
        </p:spPr>
        <p:txBody>
          <a:bodyPr wrap="square">
            <a:spAutoFit/>
          </a:bodyPr>
          <a:lstStyle/>
          <a:p>
            <a:pPr algn="ctr"/>
            <a:r>
              <a:rPr lang="ru-RU" sz="4800" b="1" dirty="0" smtClean="0">
                <a:solidFill>
                  <a:schemeClr val="accent3">
                    <a:lumMod val="75000"/>
                  </a:schemeClr>
                </a:solidFill>
                <a:latin typeface="Comic Sans MS" pitchFamily="66" charset="0"/>
              </a:rPr>
              <a:t>Конкурс    </a:t>
            </a:r>
            <a:endParaRPr lang="en-US" sz="4800" b="1" dirty="0" smtClean="0">
              <a:solidFill>
                <a:schemeClr val="accent3">
                  <a:lumMod val="75000"/>
                </a:schemeClr>
              </a:solidFill>
              <a:latin typeface="Comic Sans MS" pitchFamily="66" charset="0"/>
            </a:endParaRPr>
          </a:p>
          <a:p>
            <a:pPr algn="ctr"/>
            <a:r>
              <a:rPr lang="ru-RU" sz="4800" b="1" dirty="0" smtClean="0">
                <a:solidFill>
                  <a:schemeClr val="accent3">
                    <a:lumMod val="75000"/>
                  </a:schemeClr>
                </a:solidFill>
                <a:latin typeface="Comic Sans MS" pitchFamily="66" charset="0"/>
              </a:rPr>
              <a:t>“</a:t>
            </a:r>
            <a:r>
              <a:rPr lang="en-US" sz="4800" b="1" dirty="0" smtClean="0">
                <a:solidFill>
                  <a:schemeClr val="accent3">
                    <a:lumMod val="75000"/>
                  </a:schemeClr>
                </a:solidFill>
                <a:latin typeface="Comic Sans MS" pitchFamily="66" charset="0"/>
              </a:rPr>
              <a:t>Do you understand me?</a:t>
            </a:r>
            <a:r>
              <a:rPr lang="ru-RU" sz="4800" b="1" dirty="0" smtClean="0">
                <a:solidFill>
                  <a:schemeClr val="accent3">
                    <a:lumMod val="75000"/>
                  </a:schemeClr>
                </a:solidFill>
                <a:latin typeface="Comic Sans MS" pitchFamily="66" charset="0"/>
              </a:rPr>
              <a:t>"</a:t>
            </a:r>
            <a:endParaRPr lang="ru-RU" sz="4800" dirty="0">
              <a:solidFill>
                <a:schemeClr val="accent3">
                  <a:lumMod val="75000"/>
                </a:schemeClr>
              </a:solidFill>
              <a:latin typeface="Comic Sans MS" pitchFamily="66" charset="0"/>
            </a:endParaRPr>
          </a:p>
        </p:txBody>
      </p:sp>
      <p:sp>
        <p:nvSpPr>
          <p:cNvPr id="7" name="Прямоугольник 6"/>
          <p:cNvSpPr/>
          <p:nvPr/>
        </p:nvSpPr>
        <p:spPr>
          <a:xfrm>
            <a:off x="1547664" y="1997838"/>
            <a:ext cx="6768752" cy="3139321"/>
          </a:xfrm>
          <a:prstGeom prst="rect">
            <a:avLst/>
          </a:prstGeom>
        </p:spPr>
        <p:txBody>
          <a:bodyPr wrap="square">
            <a:spAutoFit/>
          </a:bodyPr>
          <a:lstStyle/>
          <a:p>
            <a:r>
              <a:rPr lang="en-US" b="1" dirty="0" smtClean="0">
                <a:solidFill>
                  <a:srgbClr val="FF0000"/>
                </a:solidFill>
              </a:rPr>
              <a:t/>
            </a:r>
            <a:br>
              <a:rPr lang="en-US" b="1" dirty="0" smtClean="0">
                <a:solidFill>
                  <a:srgbClr val="FF0000"/>
                </a:solidFill>
              </a:rPr>
            </a:br>
            <a:r>
              <a:rPr lang="ru-RU" dirty="0" err="1" smtClean="0">
                <a:solidFill>
                  <a:srgbClr val="FF0000"/>
                </a:solidFill>
              </a:rPr>
              <a:t>Қысқаша әңгіме оқылады</a:t>
            </a:r>
            <a:r>
              <a:rPr lang="en-US" dirty="0" smtClean="0">
                <a:solidFill>
                  <a:srgbClr val="FF0000"/>
                </a:solidFill>
              </a:rPr>
              <a:t>. </a:t>
            </a:r>
            <a:r>
              <a:rPr lang="ru-RU" dirty="0" err="1" smtClean="0">
                <a:solidFill>
                  <a:srgbClr val="FF0000"/>
                </a:solidFill>
              </a:rPr>
              <a:t>Оқушылар </a:t>
            </a:r>
            <a:r>
              <a:rPr lang="ru-RU" dirty="0" smtClean="0">
                <a:solidFill>
                  <a:srgbClr val="FF0000"/>
                </a:solidFill>
              </a:rPr>
              <a:t>не </a:t>
            </a:r>
            <a:r>
              <a:rPr lang="ru-RU" dirty="0" err="1" smtClean="0">
                <a:solidFill>
                  <a:srgbClr val="FF0000"/>
                </a:solidFill>
              </a:rPr>
              <a:t>түсінді </a:t>
            </a:r>
            <a:r>
              <a:rPr lang="ru-RU" dirty="0" smtClean="0">
                <a:solidFill>
                  <a:srgbClr val="FF0000"/>
                </a:solidFill>
              </a:rPr>
              <a:t>оны </a:t>
            </a:r>
            <a:r>
              <a:rPr lang="ru-RU" dirty="0" err="1" smtClean="0">
                <a:solidFill>
                  <a:srgbClr val="FF0000"/>
                </a:solidFill>
              </a:rPr>
              <a:t>қағаз бетіне</a:t>
            </a:r>
            <a:r>
              <a:rPr lang="ru-RU" dirty="0" smtClean="0">
                <a:solidFill>
                  <a:srgbClr val="FF0000"/>
                </a:solidFill>
              </a:rPr>
              <a:t> </a:t>
            </a:r>
            <a:r>
              <a:rPr lang="ru-RU" dirty="0" err="1" smtClean="0">
                <a:solidFill>
                  <a:srgbClr val="FF0000"/>
                </a:solidFill>
              </a:rPr>
              <a:t>сурет</a:t>
            </a:r>
            <a:r>
              <a:rPr lang="ru-RU" dirty="0" smtClean="0">
                <a:solidFill>
                  <a:srgbClr val="FF0000"/>
                </a:solidFill>
              </a:rPr>
              <a:t> </a:t>
            </a:r>
            <a:r>
              <a:rPr lang="ru-RU" dirty="0" err="1" smtClean="0">
                <a:solidFill>
                  <a:srgbClr val="FF0000"/>
                </a:solidFill>
              </a:rPr>
              <a:t>түрінде </a:t>
            </a:r>
            <a:r>
              <a:rPr lang="ru-RU" dirty="0" err="1" smtClean="0">
                <a:solidFill>
                  <a:srgbClr val="FF0000"/>
                </a:solidFill>
              </a:rPr>
              <a:t>түсіреді</a:t>
            </a:r>
            <a:endParaRPr lang="en-US" dirty="0" smtClean="0">
              <a:solidFill>
                <a:srgbClr val="FF0000"/>
              </a:solidFill>
            </a:endParaRPr>
          </a:p>
          <a:p>
            <a:pPr algn="ctr"/>
            <a:endParaRPr lang="ru-RU" dirty="0" smtClean="0">
              <a:solidFill>
                <a:srgbClr val="FF0000"/>
              </a:solidFill>
            </a:endParaRPr>
          </a:p>
          <a:p>
            <a:pPr lvl="0" algn="ctr"/>
            <a:r>
              <a:rPr lang="en-US" dirty="0" smtClean="0">
                <a:solidFill>
                  <a:srgbClr val="FF0000"/>
                </a:solidFill>
              </a:rPr>
              <a:t>Jane is an English girl. She lives in the  country. Jane has three pets. She likes them very much. They are cats. Their names are Sooty, Smoky and Tiger. One is white, one is black and one is black and white. The name of the white cat is not Sooty is not black and white, and Tiger is not black and white.</a:t>
            </a:r>
            <a:endParaRPr lang="ru-RU" dirty="0" smtClean="0">
              <a:solidFill>
                <a:srgbClr val="FF0000"/>
              </a:solidFill>
            </a:endParaRPr>
          </a:p>
          <a:p>
            <a:endParaRPr lang="ru-RU" b="1" dirty="0">
              <a:solidFill>
                <a:schemeClr val="accent1">
                  <a:lumMod val="50000"/>
                </a:schemeClr>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92500" lnSpcReduction="10000"/>
          </a:bodyPr>
          <a:lstStyle/>
          <a:p>
            <a:pPr algn="ctr">
              <a:buNone/>
            </a:pPr>
            <a:r>
              <a:rPr lang="kk-KZ" dirty="0" smtClean="0"/>
              <a:t>Рефлексия</a:t>
            </a:r>
            <a:endParaRPr lang="ru-RU" dirty="0" smtClean="0"/>
          </a:p>
          <a:p>
            <a:pPr algn="ctr"/>
            <a:r>
              <a:rPr lang="kk-KZ" dirty="0" smtClean="0"/>
              <a:t>       "Жетістік" баспалдағы</a:t>
            </a:r>
            <a:endParaRPr lang="ru-RU" dirty="0" smtClean="0"/>
          </a:p>
          <a:p>
            <a:r>
              <a:rPr lang="kk-KZ" dirty="0" smtClean="0"/>
              <a:t>Сабақ соңында қатысушылар баспалдақтың қай тұсында тұрғанын белгілейді, түсініктеме береді.</a:t>
            </a:r>
            <a:endParaRPr lang="ru-RU" dirty="0" smtClean="0"/>
          </a:p>
          <a:p>
            <a:r>
              <a:rPr lang="kk-KZ" dirty="0" smtClean="0"/>
              <a:t>мен </a:t>
            </a:r>
            <a:r>
              <a:rPr lang="kk-KZ" dirty="0" smtClean="0"/>
              <a:t>барлығын түсінгеніме сенімдімін.</a:t>
            </a:r>
            <a:endParaRPr lang="ru-RU" dirty="0" smtClean="0"/>
          </a:p>
          <a:p>
            <a:r>
              <a:rPr lang="kk-KZ" dirty="0" smtClean="0"/>
              <a:t>мен </a:t>
            </a:r>
            <a:r>
              <a:rPr lang="kk-KZ" dirty="0" smtClean="0"/>
              <a:t>барлығын түсінгеніме жартылай сенімдімін.</a:t>
            </a:r>
            <a:endParaRPr lang="ru-RU" dirty="0" smtClean="0"/>
          </a:p>
          <a:p>
            <a:r>
              <a:rPr lang="kk-KZ" dirty="0" smtClean="0"/>
              <a:t>мен </a:t>
            </a:r>
            <a:r>
              <a:rPr lang="kk-KZ" dirty="0" smtClean="0"/>
              <a:t>қайталауды қажет етемін.</a:t>
            </a:r>
            <a:endParaRPr lang="ru-RU" dirty="0" smtClean="0"/>
          </a:p>
          <a:p>
            <a:r>
              <a:rPr lang="kk-KZ" dirty="0" smtClean="0"/>
              <a:t>мен ештеңе түсінбедім.</a:t>
            </a:r>
            <a:endParaRPr lang="ru-RU" dirty="0" smtClean="0"/>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0"/>
            <a:ext cx="9144000" cy="6825904"/>
          </a:xfrm>
          <a:prstGeom prst="rect">
            <a:avLst/>
          </a:prstGeom>
          <a:noFill/>
          <a:ln w="9525">
            <a:noFill/>
            <a:miter lim="800000"/>
            <a:headEnd/>
            <a:tailEnd/>
          </a:ln>
          <a:effectLst/>
        </p:spPr>
      </p:pic>
      <p:sp>
        <p:nvSpPr>
          <p:cNvPr id="2" name="Заголовок 1"/>
          <p:cNvSpPr>
            <a:spLocks noGrp="1"/>
          </p:cNvSpPr>
          <p:nvPr>
            <p:ph type="ctrTitle"/>
          </p:nvPr>
        </p:nvSpPr>
        <p:spPr/>
        <p:txBody>
          <a:bodyPr>
            <a:noAutofit/>
          </a:bodyPr>
          <a:lstStyle/>
          <a:p>
            <a:pPr algn="ctr"/>
            <a:r>
              <a:rPr lang="en-US" sz="4800" b="1" dirty="0" smtClean="0">
                <a:solidFill>
                  <a:schemeClr val="accent3">
                    <a:lumMod val="75000"/>
                  </a:schemeClr>
                </a:solidFill>
                <a:latin typeface="Comic Sans MS" pitchFamily="66" charset="0"/>
              </a:rPr>
              <a:t>There </a:t>
            </a:r>
            <a:r>
              <a:rPr lang="ru-RU" sz="4800" b="1" dirty="0" smtClean="0">
                <a:solidFill>
                  <a:schemeClr val="accent3">
                    <a:lumMod val="75000"/>
                  </a:schemeClr>
                </a:solidFill>
                <a:latin typeface="Comic Sans MS" pitchFamily="66" charset="0"/>
              </a:rPr>
              <a:t> </a:t>
            </a:r>
            <a:r>
              <a:rPr lang="en-US" sz="4800" b="1" dirty="0" smtClean="0">
                <a:solidFill>
                  <a:schemeClr val="accent3">
                    <a:lumMod val="75000"/>
                  </a:schemeClr>
                </a:solidFill>
                <a:latin typeface="Comic Sans MS" pitchFamily="66" charset="0"/>
              </a:rPr>
              <a:t>are two teams</a:t>
            </a:r>
            <a:br>
              <a:rPr lang="en-US" sz="4800" b="1" dirty="0" smtClean="0">
                <a:solidFill>
                  <a:schemeClr val="accent3">
                    <a:lumMod val="75000"/>
                  </a:schemeClr>
                </a:solidFill>
                <a:latin typeface="Comic Sans MS" pitchFamily="66" charset="0"/>
              </a:rPr>
            </a:br>
            <a:r>
              <a:rPr lang="en-US" sz="4800" b="1" dirty="0" smtClean="0">
                <a:solidFill>
                  <a:schemeClr val="accent3">
                    <a:lumMod val="75000"/>
                  </a:schemeClr>
                </a:solidFill>
                <a:latin typeface="Comic Sans MS" pitchFamily="66" charset="0"/>
              </a:rPr>
              <a:t/>
            </a:r>
            <a:br>
              <a:rPr lang="en-US" sz="4800" b="1" dirty="0" smtClean="0">
                <a:solidFill>
                  <a:schemeClr val="accent3">
                    <a:lumMod val="75000"/>
                  </a:schemeClr>
                </a:solidFill>
                <a:latin typeface="Comic Sans MS" pitchFamily="66" charset="0"/>
              </a:rPr>
            </a:br>
            <a:r>
              <a:rPr lang="en-US" sz="4800" b="1" dirty="0" smtClean="0">
                <a:solidFill>
                  <a:schemeClr val="accent3">
                    <a:lumMod val="75000"/>
                  </a:schemeClr>
                </a:solidFill>
                <a:latin typeface="Comic Sans MS" pitchFamily="66" charset="0"/>
              </a:rPr>
              <a:t>“</a:t>
            </a:r>
            <a:r>
              <a:rPr lang="en-US" sz="4800" dirty="0" smtClean="0">
                <a:solidFill>
                  <a:schemeClr val="accent3">
                    <a:lumMod val="75000"/>
                  </a:schemeClr>
                </a:solidFill>
                <a:latin typeface="Comic Sans MS" pitchFamily="66" charset="0"/>
              </a:rPr>
              <a:t>gentlemen</a:t>
            </a:r>
            <a:r>
              <a:rPr lang="en-US" sz="4800" b="1" dirty="0" smtClean="0">
                <a:solidFill>
                  <a:schemeClr val="accent3">
                    <a:lumMod val="75000"/>
                  </a:schemeClr>
                </a:solidFill>
                <a:latin typeface="Comic Sans MS" pitchFamily="66" charset="0"/>
              </a:rPr>
              <a:t>”  </a:t>
            </a:r>
            <a:r>
              <a:rPr lang="en-US" sz="4800" b="1" dirty="0" smtClean="0">
                <a:solidFill>
                  <a:schemeClr val="accent3">
                    <a:lumMod val="75000"/>
                  </a:schemeClr>
                </a:solidFill>
                <a:latin typeface="Comic Sans MS" pitchFamily="66" charset="0"/>
              </a:rPr>
              <a:t>and   </a:t>
            </a:r>
            <a:r>
              <a:rPr lang="en-US" sz="4800" b="1" dirty="0" smtClean="0">
                <a:solidFill>
                  <a:schemeClr val="accent3">
                    <a:lumMod val="75000"/>
                  </a:schemeClr>
                </a:solidFill>
                <a:latin typeface="Comic Sans MS" pitchFamily="66" charset="0"/>
              </a:rPr>
              <a:t>“</a:t>
            </a:r>
            <a:r>
              <a:rPr lang="en-US" sz="4800" dirty="0" smtClean="0">
                <a:solidFill>
                  <a:schemeClr val="accent3">
                    <a:lumMod val="75000"/>
                  </a:schemeClr>
                </a:solidFill>
                <a:latin typeface="Comic Sans MS" pitchFamily="66" charset="0"/>
              </a:rPr>
              <a:t>ladies</a:t>
            </a:r>
            <a:r>
              <a:rPr lang="en-US" sz="4800" b="1" dirty="0" smtClean="0">
                <a:solidFill>
                  <a:schemeClr val="accent3">
                    <a:lumMod val="75000"/>
                  </a:schemeClr>
                </a:solidFill>
                <a:latin typeface="Comic Sans MS" pitchFamily="66" charset="0"/>
              </a:rPr>
              <a:t>”</a:t>
            </a:r>
            <a:endParaRPr lang="ru-RU" sz="4800" b="1" dirty="0">
              <a:solidFill>
                <a:schemeClr val="accent3">
                  <a:lumMod val="75000"/>
                </a:schemeClr>
              </a:solidFill>
              <a:latin typeface="Comic Sans MS" pitchFamily="66"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p:cNvPicPr>
            <a:picLocks noChangeAspect="1" noChangeArrowheads="1"/>
          </p:cNvPicPr>
          <p:nvPr/>
        </p:nvPicPr>
        <p:blipFill>
          <a:blip r:embed="rId2" cstate="print"/>
          <a:srcRect/>
          <a:stretch>
            <a:fillRect/>
          </a:stretch>
        </p:blipFill>
        <p:spPr bwMode="auto">
          <a:xfrm>
            <a:off x="0" y="0"/>
            <a:ext cx="9144000" cy="6825904"/>
          </a:xfrm>
          <a:prstGeom prst="rect">
            <a:avLst/>
          </a:prstGeom>
          <a:noFill/>
          <a:ln w="9525">
            <a:noFill/>
            <a:miter lim="800000"/>
            <a:headEnd/>
            <a:tailEnd/>
          </a:ln>
          <a:effectLst/>
        </p:spPr>
      </p:pic>
      <p:sp>
        <p:nvSpPr>
          <p:cNvPr id="5" name="Прямоугольник 4"/>
          <p:cNvSpPr/>
          <p:nvPr/>
        </p:nvSpPr>
        <p:spPr>
          <a:xfrm>
            <a:off x="214282" y="785794"/>
            <a:ext cx="8572560" cy="5016758"/>
          </a:xfrm>
          <a:prstGeom prst="rect">
            <a:avLst/>
          </a:prstGeom>
        </p:spPr>
        <p:txBody>
          <a:bodyPr wrap="square">
            <a:spAutoFit/>
          </a:bodyPr>
          <a:lstStyle/>
          <a:p>
            <a:pPr algn="ctr"/>
            <a:r>
              <a:rPr lang="en-US" sz="4000" b="1" dirty="0" smtClean="0">
                <a:solidFill>
                  <a:schemeClr val="accent3">
                    <a:lumMod val="50000"/>
                  </a:schemeClr>
                </a:solidFill>
                <a:latin typeface="Comic Sans MS" pitchFamily="66" charset="0"/>
              </a:rPr>
              <a:t>What do you study?</a:t>
            </a:r>
          </a:p>
          <a:p>
            <a:pPr algn="ctr"/>
            <a:endParaRPr lang="en-US" sz="4000" b="1" dirty="0" smtClean="0">
              <a:solidFill>
                <a:schemeClr val="accent3">
                  <a:lumMod val="50000"/>
                </a:schemeClr>
              </a:solidFill>
              <a:latin typeface="Comic Sans MS" pitchFamily="66" charset="0"/>
            </a:endParaRPr>
          </a:p>
          <a:p>
            <a:pPr algn="ctr"/>
            <a:r>
              <a:rPr lang="en-US" sz="4000" b="1" dirty="0" err="1" smtClean="0">
                <a:solidFill>
                  <a:schemeClr val="accent3">
                    <a:lumMod val="50000"/>
                  </a:schemeClr>
                </a:solidFill>
                <a:latin typeface="Comic Sans MS" pitchFamily="66" charset="0"/>
              </a:rPr>
              <a:t>Maths</a:t>
            </a:r>
            <a:r>
              <a:rPr lang="en-US" sz="4000" b="1" dirty="0">
                <a:solidFill>
                  <a:schemeClr val="accent3">
                    <a:lumMod val="50000"/>
                  </a:schemeClr>
                </a:solidFill>
                <a:latin typeface="Comic Sans MS" pitchFamily="66" charset="0"/>
              </a:rPr>
              <a:t>, Russian, Chemistry, </a:t>
            </a:r>
            <a:r>
              <a:rPr lang="en-US" sz="4000" b="1" dirty="0" smtClean="0">
                <a:solidFill>
                  <a:schemeClr val="accent3">
                    <a:lumMod val="50000"/>
                  </a:schemeClr>
                </a:solidFill>
                <a:latin typeface="Comic Sans MS" pitchFamily="66" charset="0"/>
              </a:rPr>
              <a:t>Music</a:t>
            </a:r>
            <a:r>
              <a:rPr lang="en-US" sz="4000" b="1" dirty="0">
                <a:solidFill>
                  <a:schemeClr val="accent3">
                    <a:lumMod val="50000"/>
                  </a:schemeClr>
                </a:solidFill>
                <a:latin typeface="Comic Sans MS" pitchFamily="66" charset="0"/>
              </a:rPr>
              <a:t>, Spanish, Literature, History, Dancing, English, </a:t>
            </a:r>
            <a:r>
              <a:rPr lang="en-US" sz="4000" b="1" dirty="0" smtClean="0">
                <a:solidFill>
                  <a:schemeClr val="accent3">
                    <a:lumMod val="50000"/>
                  </a:schemeClr>
                </a:solidFill>
                <a:latin typeface="Comic Sans MS" pitchFamily="66" charset="0"/>
              </a:rPr>
              <a:t>Natural </a:t>
            </a:r>
            <a:r>
              <a:rPr lang="en-US" sz="4000" b="1" dirty="0">
                <a:solidFill>
                  <a:schemeClr val="accent3">
                    <a:lumMod val="50000"/>
                  </a:schemeClr>
                </a:solidFill>
                <a:latin typeface="Comic Sans MS" pitchFamily="66" charset="0"/>
              </a:rPr>
              <a:t>History, Handicraft, Astronomy, Art, </a:t>
            </a:r>
            <a:r>
              <a:rPr lang="en-US" sz="4000" b="1" dirty="0" smtClean="0">
                <a:solidFill>
                  <a:schemeClr val="accent3">
                    <a:lumMod val="50000"/>
                  </a:schemeClr>
                </a:solidFill>
                <a:latin typeface="Comic Sans MS" pitchFamily="66" charset="0"/>
              </a:rPr>
              <a:t>IT, PE, </a:t>
            </a:r>
          </a:p>
          <a:p>
            <a:pPr algn="ctr"/>
            <a:r>
              <a:rPr lang="en-US" sz="4000" b="1" dirty="0" smtClean="0">
                <a:solidFill>
                  <a:schemeClr val="accent3">
                    <a:lumMod val="50000"/>
                  </a:schemeClr>
                </a:solidFill>
                <a:latin typeface="Comic Sans MS" pitchFamily="66" charset="0"/>
              </a:rPr>
              <a:t>Physics</a:t>
            </a:r>
            <a:r>
              <a:rPr lang="en-US" sz="4000" b="1" dirty="0">
                <a:solidFill>
                  <a:schemeClr val="accent3">
                    <a:lumMod val="50000"/>
                  </a:schemeClr>
                </a:solidFill>
                <a:latin typeface="Comic Sans MS" pitchFamily="66" charset="0"/>
              </a:rPr>
              <a:t>, Geometry</a:t>
            </a:r>
            <a:endParaRPr lang="ru-RU" sz="4000" b="1" dirty="0">
              <a:solidFill>
                <a:schemeClr val="accent3">
                  <a:lumMod val="50000"/>
                </a:schemeClr>
              </a:solidFill>
              <a:latin typeface="Comic Sans MS" pitchFamily="66"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0"/>
            <a:ext cx="9144000" cy="6825904"/>
          </a:xfrm>
          <a:prstGeom prst="rect">
            <a:avLst/>
          </a:prstGeom>
          <a:noFill/>
          <a:ln w="9525">
            <a:noFill/>
            <a:miter lim="800000"/>
            <a:headEnd/>
            <a:tailEnd/>
          </a:ln>
          <a:effectLst/>
        </p:spPr>
      </p:pic>
      <p:sp>
        <p:nvSpPr>
          <p:cNvPr id="2" name="Заголовок 1"/>
          <p:cNvSpPr>
            <a:spLocks noGrp="1"/>
          </p:cNvSpPr>
          <p:nvPr>
            <p:ph type="ctrTitle"/>
          </p:nvPr>
        </p:nvSpPr>
        <p:spPr>
          <a:xfrm>
            <a:off x="714348" y="2500306"/>
            <a:ext cx="7772400" cy="1470025"/>
          </a:xfrm>
        </p:spPr>
        <p:txBody>
          <a:bodyPr/>
          <a:lstStyle/>
          <a:p>
            <a:r>
              <a:rPr lang="ru-RU" b="1" dirty="0" smtClean="0">
                <a:solidFill>
                  <a:schemeClr val="accent3">
                    <a:lumMod val="50000"/>
                  </a:schemeClr>
                </a:solidFill>
                <a:latin typeface="Comic Sans MS" pitchFamily="66" charset="0"/>
              </a:rPr>
              <a:t>Конкурс «АНТОНИМЫ»</a:t>
            </a:r>
            <a:endParaRPr lang="ru-RU" b="1" dirty="0">
              <a:solidFill>
                <a:schemeClr val="accent3">
                  <a:lumMod val="50000"/>
                </a:schemeClr>
              </a:solidFill>
              <a:latin typeface="Comic Sans MS" pitchFamily="66"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p:cNvPicPr>
            <a:picLocks noChangeAspect="1" noChangeArrowheads="1"/>
          </p:cNvPicPr>
          <p:nvPr/>
        </p:nvPicPr>
        <p:blipFill>
          <a:blip r:embed="rId2" cstate="print"/>
          <a:srcRect/>
          <a:stretch>
            <a:fillRect/>
          </a:stretch>
        </p:blipFill>
        <p:spPr bwMode="auto">
          <a:xfrm>
            <a:off x="0" y="32096"/>
            <a:ext cx="9144000" cy="6825904"/>
          </a:xfrm>
          <a:prstGeom prst="rect">
            <a:avLst/>
          </a:prstGeom>
          <a:noFill/>
          <a:ln w="9525">
            <a:noFill/>
            <a:miter lim="800000"/>
            <a:headEnd/>
            <a:tailEnd/>
          </a:ln>
          <a:effectLst/>
        </p:spPr>
      </p:pic>
      <p:sp>
        <p:nvSpPr>
          <p:cNvPr id="5" name="Подзаголовок 2"/>
          <p:cNvSpPr txBox="1">
            <a:spLocks/>
          </p:cNvSpPr>
          <p:nvPr/>
        </p:nvSpPr>
        <p:spPr>
          <a:xfrm>
            <a:off x="785786" y="571480"/>
            <a:ext cx="7786742" cy="4929222"/>
          </a:xfrm>
          <a:prstGeom prst="rect">
            <a:avLst/>
          </a:prstGeom>
        </p:spPr>
        <p:txBody>
          <a:bodyPr vert="horz" lIns="91440" tIns="45720" rIns="91440" bIns="45720" rtlCol="0">
            <a:noAutofit/>
          </a:bodyPr>
          <a:lstStyle/>
          <a:p>
            <a:pPr lvl="0" algn="ctr">
              <a:spcBef>
                <a:spcPct val="20000"/>
              </a:spcBef>
              <a:defRPr/>
            </a:pPr>
            <a:r>
              <a:rPr lang="en-US" sz="3600" b="1" u="sng" dirty="0" smtClean="0">
                <a:solidFill>
                  <a:schemeClr val="accent3">
                    <a:lumMod val="50000"/>
                  </a:schemeClr>
                </a:solidFill>
                <a:latin typeface="Comic Sans MS" pitchFamily="66" charset="0"/>
              </a:rPr>
              <a:t>Let’ check up your answers. </a:t>
            </a:r>
          </a:p>
          <a:p>
            <a:pPr lvl="0" algn="ctr">
              <a:spcBef>
                <a:spcPct val="20000"/>
              </a:spcBef>
              <a:defRPr/>
            </a:pPr>
            <a:r>
              <a:rPr kumimoji="0" lang="en-US" sz="3600" b="1" i="0" u="none" strike="noStrike" kern="1200" cap="none" spc="0" normalizeH="0" baseline="0" noProof="0" dirty="0" smtClean="0">
                <a:ln>
                  <a:noFill/>
                </a:ln>
                <a:solidFill>
                  <a:schemeClr val="bg1">
                    <a:lumMod val="50000"/>
                  </a:schemeClr>
                </a:solidFill>
                <a:effectLst/>
                <a:uLnTx/>
                <a:uFillTx/>
                <a:latin typeface="+mn-lt"/>
                <a:ea typeface="+mn-ea"/>
                <a:cs typeface="+mn-cs"/>
              </a:rPr>
              <a:t>speak – listen</a:t>
            </a:r>
            <a:endParaRPr kumimoji="0" lang="ru-RU" sz="3600" b="1" i="0" u="none" strike="noStrike" kern="1200" cap="none" spc="0" normalizeH="0" baseline="0" noProof="0" dirty="0" smtClean="0">
              <a:ln>
                <a:noFill/>
              </a:ln>
              <a:solidFill>
                <a:schemeClr val="bg1">
                  <a:lumMod val="50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600" b="1" i="0" u="none" strike="noStrike" kern="1200" cap="none" spc="0" normalizeH="0" baseline="0" noProof="0" dirty="0" smtClean="0">
                <a:ln>
                  <a:noFill/>
                </a:ln>
                <a:solidFill>
                  <a:schemeClr val="bg1">
                    <a:lumMod val="50000"/>
                  </a:schemeClr>
                </a:solidFill>
                <a:effectLst/>
                <a:uLnTx/>
                <a:uFillTx/>
                <a:latin typeface="+mn-lt"/>
                <a:ea typeface="+mn-ea"/>
                <a:cs typeface="+mn-cs"/>
              </a:rPr>
              <a:t>ask questions – answer</a:t>
            </a:r>
            <a:r>
              <a:rPr kumimoji="0" lang="ru-RU" sz="3600" b="1" i="0" u="none" strike="noStrike" kern="1200" cap="none" spc="0" normalizeH="0" baseline="0" noProof="0" dirty="0" smtClean="0">
                <a:ln>
                  <a:noFill/>
                </a:ln>
                <a:solidFill>
                  <a:schemeClr val="bg1">
                    <a:lumMod val="50000"/>
                  </a:schemeClr>
                </a:solidFill>
                <a:effectLst/>
                <a:uLnTx/>
                <a:uFillTx/>
                <a:latin typeface="+mn-lt"/>
                <a:ea typeface="+mn-ea"/>
                <a:cs typeface="+mn-cs"/>
              </a:rPr>
              <a:t> </a:t>
            </a:r>
            <a:r>
              <a:rPr kumimoji="0" lang="en-US" sz="3600" b="1" i="0" u="none" strike="noStrike" kern="1200" cap="none" spc="0" normalizeH="0" baseline="0" noProof="0" dirty="0" smtClean="0">
                <a:ln>
                  <a:noFill/>
                </a:ln>
                <a:solidFill>
                  <a:schemeClr val="bg1">
                    <a:lumMod val="50000"/>
                  </a:schemeClr>
                </a:solidFill>
                <a:effectLst/>
                <a:uLnTx/>
                <a:uFillTx/>
                <a:latin typeface="+mn-lt"/>
                <a:ea typeface="+mn-ea"/>
                <a:cs typeface="+mn-cs"/>
              </a:rPr>
              <a:t>questions</a:t>
            </a:r>
            <a:endParaRPr kumimoji="0" lang="ru-RU" sz="3600" b="1" i="0" u="none" strike="noStrike" kern="1200" cap="none" spc="0" normalizeH="0" baseline="0" noProof="0" dirty="0" smtClean="0">
              <a:ln>
                <a:noFill/>
              </a:ln>
              <a:solidFill>
                <a:schemeClr val="bg1">
                  <a:lumMod val="50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600" b="1" i="0" u="none" strike="noStrike" kern="1200" cap="none" spc="0" normalizeH="0" baseline="0" noProof="0" dirty="0" smtClean="0">
                <a:ln>
                  <a:noFill/>
                </a:ln>
                <a:solidFill>
                  <a:schemeClr val="bg1">
                    <a:lumMod val="50000"/>
                  </a:schemeClr>
                </a:solidFill>
                <a:effectLst/>
                <a:uLnTx/>
                <a:uFillTx/>
                <a:latin typeface="+mn-lt"/>
                <a:ea typeface="+mn-ea"/>
                <a:cs typeface="+mn-cs"/>
              </a:rPr>
              <a:t>sit – stand</a:t>
            </a:r>
            <a:endParaRPr kumimoji="0" lang="ru-RU" sz="3600" b="1" i="0" u="none" strike="noStrike" kern="1200" cap="none" spc="0" normalizeH="0" baseline="0" noProof="0" dirty="0" smtClean="0">
              <a:ln>
                <a:noFill/>
              </a:ln>
              <a:solidFill>
                <a:schemeClr val="bg1">
                  <a:lumMod val="50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600" b="1" i="0" u="none" strike="noStrike" kern="1200" cap="none" spc="0" normalizeH="0" baseline="0" noProof="0" dirty="0" smtClean="0">
                <a:ln>
                  <a:noFill/>
                </a:ln>
                <a:solidFill>
                  <a:schemeClr val="bg1">
                    <a:lumMod val="50000"/>
                  </a:schemeClr>
                </a:solidFill>
                <a:effectLst/>
                <a:uLnTx/>
                <a:uFillTx/>
                <a:latin typeface="+mn-lt"/>
                <a:ea typeface="+mn-ea"/>
                <a:cs typeface="+mn-cs"/>
              </a:rPr>
              <a:t>do homework – do class work</a:t>
            </a:r>
            <a:endParaRPr kumimoji="0" lang="ru-RU" sz="3600" b="1" i="0" u="none" strike="noStrike" kern="1200" cap="none" spc="0" normalizeH="0" baseline="0" noProof="0" dirty="0" smtClean="0">
              <a:ln>
                <a:noFill/>
              </a:ln>
              <a:solidFill>
                <a:schemeClr val="bg1">
                  <a:lumMod val="50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600" b="1" i="0" u="none" strike="noStrike" kern="1200" cap="none" spc="0" normalizeH="0" baseline="0" noProof="0" dirty="0" smtClean="0">
                <a:ln>
                  <a:noFill/>
                </a:ln>
                <a:solidFill>
                  <a:schemeClr val="bg1">
                    <a:lumMod val="50000"/>
                  </a:schemeClr>
                </a:solidFill>
                <a:effectLst/>
                <a:uLnTx/>
                <a:uFillTx/>
                <a:latin typeface="+mn-lt"/>
                <a:ea typeface="+mn-ea"/>
                <a:cs typeface="+mn-cs"/>
              </a:rPr>
              <a:t>translate from English into Russian  -</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600" b="1" i="0" u="none" strike="noStrike" kern="1200" cap="none" spc="0" normalizeH="0" baseline="0" noProof="0" dirty="0" smtClean="0">
                <a:ln>
                  <a:noFill/>
                </a:ln>
                <a:solidFill>
                  <a:schemeClr val="bg1">
                    <a:lumMod val="50000"/>
                  </a:schemeClr>
                </a:solidFill>
                <a:effectLst/>
                <a:uLnTx/>
                <a:uFillTx/>
                <a:latin typeface="+mn-lt"/>
                <a:ea typeface="+mn-ea"/>
                <a:cs typeface="+mn-cs"/>
              </a:rPr>
              <a:t> translate from Russian into English</a:t>
            </a:r>
            <a:endParaRPr kumimoji="0" lang="ru-RU" sz="3600" b="1" i="0" u="none" strike="noStrike" kern="1200" cap="none" spc="0" normalizeH="0" baseline="0" noProof="0" dirty="0" smtClean="0">
              <a:ln>
                <a:noFill/>
              </a:ln>
              <a:solidFill>
                <a:schemeClr val="bg1">
                  <a:lumMod val="50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600" b="1" i="0" u="none" strike="noStrike" kern="1200" cap="none" spc="0" normalizeH="0" baseline="0" noProof="0" dirty="0" smtClean="0">
                <a:ln>
                  <a:noFill/>
                </a:ln>
                <a:solidFill>
                  <a:schemeClr val="bg1">
                    <a:lumMod val="50000"/>
                  </a:schemeClr>
                </a:solidFill>
                <a:effectLst/>
                <a:uLnTx/>
                <a:uFillTx/>
                <a:latin typeface="+mn-lt"/>
                <a:ea typeface="+mn-ea"/>
                <a:cs typeface="+mn-cs"/>
              </a:rPr>
              <a:t>start – finish</a:t>
            </a:r>
            <a:endParaRPr kumimoji="0" lang="ru-RU" sz="3600" b="1" i="0" u="none" strike="noStrike" kern="1200" cap="none" spc="0" normalizeH="0" baseline="0" noProof="0" dirty="0" smtClean="0">
              <a:ln>
                <a:noFill/>
              </a:ln>
              <a:solidFill>
                <a:schemeClr val="bg1">
                  <a:lumMod val="50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600" b="1" i="0" u="none" strike="noStrike" kern="1200" cap="none" spc="0" normalizeH="0" baseline="0" noProof="0" dirty="0" smtClean="0">
                <a:ln>
                  <a:noFill/>
                </a:ln>
                <a:solidFill>
                  <a:schemeClr val="bg1">
                    <a:lumMod val="50000"/>
                  </a:schemeClr>
                </a:solidFill>
                <a:effectLst/>
                <a:uLnTx/>
                <a:uFillTx/>
                <a:latin typeface="+mn-lt"/>
                <a:ea typeface="+mn-ea"/>
                <a:cs typeface="+mn-cs"/>
              </a:rPr>
              <a:t>go - stop</a:t>
            </a:r>
            <a:endParaRPr kumimoji="0" lang="ru-RU" sz="3600" b="1" i="0" u="none" strike="noStrike" kern="1200" cap="none" spc="0" normalizeH="0" baseline="0" noProof="0" dirty="0" smtClean="0">
              <a:ln>
                <a:noFill/>
              </a:ln>
              <a:solidFill>
                <a:schemeClr val="bg1">
                  <a:lumMod val="50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ru-RU" sz="3600" b="0" i="0" u="none" strike="noStrike" kern="1200" cap="none" spc="0" normalizeH="0" baseline="0" noProof="0" dirty="0" smtClean="0">
              <a:ln>
                <a:noFill/>
              </a:ln>
              <a:solidFill>
                <a:schemeClr val="tx1">
                  <a:tint val="75000"/>
                </a:schemeClr>
              </a:solidFill>
              <a:effectLst/>
              <a:uLnTx/>
              <a:uFillTx/>
              <a:latin typeface="+mn-lt"/>
              <a:ea typeface="+mn-ea"/>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0"/>
            <a:ext cx="9144000" cy="6825904"/>
          </a:xfrm>
          <a:prstGeom prst="rect">
            <a:avLst/>
          </a:prstGeom>
          <a:noFill/>
          <a:ln w="9525">
            <a:noFill/>
            <a:miter lim="800000"/>
            <a:headEnd/>
            <a:tailEnd/>
          </a:ln>
          <a:effectLst/>
        </p:spPr>
      </p:pic>
      <p:sp>
        <p:nvSpPr>
          <p:cNvPr id="2" name="Заголовок 1"/>
          <p:cNvSpPr>
            <a:spLocks noGrp="1"/>
          </p:cNvSpPr>
          <p:nvPr>
            <p:ph type="ctrTitle"/>
          </p:nvPr>
        </p:nvSpPr>
        <p:spPr>
          <a:xfrm>
            <a:off x="642910" y="404665"/>
            <a:ext cx="7772400" cy="1440160"/>
          </a:xfrm>
        </p:spPr>
        <p:txBody>
          <a:bodyPr>
            <a:normAutofit fontScale="90000"/>
          </a:bodyPr>
          <a:lstStyle/>
          <a:p>
            <a:r>
              <a:rPr lang="ru-RU" b="1" dirty="0" smtClean="0">
                <a:solidFill>
                  <a:schemeClr val="accent3">
                    <a:lumMod val="75000"/>
                  </a:schemeClr>
                </a:solidFill>
                <a:latin typeface="Comic Sans MS" pitchFamily="66" charset="0"/>
              </a:rPr>
              <a:t>Конкурс "</a:t>
            </a:r>
            <a:r>
              <a:rPr lang="ru-RU" b="1" dirty="0">
                <a:solidFill>
                  <a:schemeClr val="accent3">
                    <a:lumMod val="75000"/>
                  </a:schemeClr>
                </a:solidFill>
                <a:latin typeface="Comic Sans MS" pitchFamily="66" charset="0"/>
              </a:rPr>
              <a:t>Собери портфель"</a:t>
            </a:r>
            <a:endParaRPr lang="ru-RU" dirty="0">
              <a:solidFill>
                <a:schemeClr val="accent3">
                  <a:lumMod val="75000"/>
                </a:schemeClr>
              </a:solidFill>
              <a:latin typeface="Comic Sans MS" pitchFamily="66" charset="0"/>
            </a:endParaRPr>
          </a:p>
        </p:txBody>
      </p:sp>
      <p:pic>
        <p:nvPicPr>
          <p:cNvPr id="4" name="Рисунок 1"/>
          <p:cNvPicPr>
            <a:picLocks noChangeAspect="1" noChangeArrowheads="1"/>
          </p:cNvPicPr>
          <p:nvPr/>
        </p:nvPicPr>
        <p:blipFill>
          <a:blip r:embed="rId3" cstate="print"/>
          <a:srcRect/>
          <a:stretch>
            <a:fillRect/>
          </a:stretch>
        </p:blipFill>
        <p:spPr bwMode="auto">
          <a:xfrm>
            <a:off x="2771800" y="2204864"/>
            <a:ext cx="2837732" cy="3517741"/>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p:cNvPicPr>
            <a:picLocks noChangeAspect="1" noChangeArrowheads="1"/>
          </p:cNvPicPr>
          <p:nvPr/>
        </p:nvPicPr>
        <p:blipFill>
          <a:blip r:embed="rId2" cstate="print"/>
          <a:srcRect/>
          <a:stretch>
            <a:fillRect/>
          </a:stretch>
        </p:blipFill>
        <p:spPr bwMode="auto">
          <a:xfrm>
            <a:off x="0" y="0"/>
            <a:ext cx="9196606" cy="6858000"/>
          </a:xfrm>
          <a:prstGeom prst="rect">
            <a:avLst/>
          </a:prstGeom>
          <a:noFill/>
          <a:ln w="9525">
            <a:noFill/>
            <a:miter lim="800000"/>
            <a:headEnd/>
            <a:tailEnd/>
          </a:ln>
          <a:effectLst/>
        </p:spPr>
      </p:pic>
      <p:pic>
        <p:nvPicPr>
          <p:cNvPr id="8" name="Рисунок 1"/>
          <p:cNvPicPr>
            <a:picLocks noChangeAspect="1" noChangeArrowheads="1"/>
          </p:cNvPicPr>
          <p:nvPr/>
        </p:nvPicPr>
        <p:blipFill>
          <a:blip r:embed="rId3" cstate="print"/>
          <a:srcRect/>
          <a:stretch>
            <a:fillRect/>
          </a:stretch>
        </p:blipFill>
        <p:spPr bwMode="auto">
          <a:xfrm>
            <a:off x="714348" y="0"/>
            <a:ext cx="1613596" cy="2000264"/>
          </a:xfrm>
          <a:prstGeom prst="rect">
            <a:avLst/>
          </a:prstGeom>
          <a:noFill/>
          <a:ln w="9525">
            <a:noFill/>
            <a:miter lim="800000"/>
            <a:headEnd/>
            <a:tailEnd/>
          </a:ln>
        </p:spPr>
      </p:pic>
      <p:pic>
        <p:nvPicPr>
          <p:cNvPr id="2053" name="Рисунок 4"/>
          <p:cNvPicPr>
            <a:picLocks noChangeAspect="1" noChangeArrowheads="1"/>
          </p:cNvPicPr>
          <p:nvPr/>
        </p:nvPicPr>
        <p:blipFill>
          <a:blip r:embed="rId4" cstate="print"/>
          <a:srcRect/>
          <a:stretch>
            <a:fillRect/>
          </a:stretch>
        </p:blipFill>
        <p:spPr bwMode="auto">
          <a:xfrm>
            <a:off x="6429388" y="214290"/>
            <a:ext cx="2393759" cy="1500198"/>
          </a:xfrm>
          <a:prstGeom prst="rect">
            <a:avLst/>
          </a:prstGeom>
          <a:noFill/>
          <a:ln w="9525">
            <a:noFill/>
            <a:miter lim="800000"/>
            <a:headEnd/>
            <a:tailEnd/>
          </a:ln>
        </p:spPr>
      </p:pic>
      <p:pic>
        <p:nvPicPr>
          <p:cNvPr id="2054" name="Рисунок 7"/>
          <p:cNvPicPr>
            <a:picLocks noChangeAspect="1" noChangeArrowheads="1"/>
          </p:cNvPicPr>
          <p:nvPr/>
        </p:nvPicPr>
        <p:blipFill>
          <a:blip r:embed="rId5" cstate="print"/>
          <a:srcRect/>
          <a:stretch>
            <a:fillRect/>
          </a:stretch>
        </p:blipFill>
        <p:spPr bwMode="auto">
          <a:xfrm>
            <a:off x="7358050" y="1357298"/>
            <a:ext cx="1785950" cy="2090373"/>
          </a:xfrm>
          <a:prstGeom prst="rect">
            <a:avLst/>
          </a:prstGeom>
          <a:noFill/>
          <a:ln w="9525">
            <a:noFill/>
            <a:miter lim="800000"/>
            <a:headEnd/>
            <a:tailEnd/>
          </a:ln>
        </p:spPr>
      </p:pic>
      <p:pic>
        <p:nvPicPr>
          <p:cNvPr id="2055" name="Рисунок 10"/>
          <p:cNvPicPr>
            <a:picLocks noChangeAspect="1" noChangeArrowheads="1"/>
          </p:cNvPicPr>
          <p:nvPr/>
        </p:nvPicPr>
        <p:blipFill>
          <a:blip r:embed="rId6" cstate="print"/>
          <a:srcRect/>
          <a:stretch>
            <a:fillRect/>
          </a:stretch>
        </p:blipFill>
        <p:spPr bwMode="auto">
          <a:xfrm>
            <a:off x="4572000" y="2000240"/>
            <a:ext cx="2775196" cy="2071702"/>
          </a:xfrm>
          <a:prstGeom prst="rect">
            <a:avLst/>
          </a:prstGeom>
          <a:noFill/>
          <a:ln w="9525">
            <a:noFill/>
            <a:miter lim="800000"/>
            <a:headEnd/>
            <a:tailEnd/>
          </a:ln>
        </p:spPr>
      </p:pic>
      <p:pic>
        <p:nvPicPr>
          <p:cNvPr id="2056" name="Рисунок 19"/>
          <p:cNvPicPr>
            <a:picLocks noChangeAspect="1" noChangeArrowheads="1"/>
          </p:cNvPicPr>
          <p:nvPr/>
        </p:nvPicPr>
        <p:blipFill>
          <a:blip r:embed="rId7" cstate="print"/>
          <a:srcRect/>
          <a:stretch>
            <a:fillRect/>
          </a:stretch>
        </p:blipFill>
        <p:spPr bwMode="auto">
          <a:xfrm>
            <a:off x="2857488" y="214290"/>
            <a:ext cx="1500174" cy="1500174"/>
          </a:xfrm>
          <a:prstGeom prst="rect">
            <a:avLst/>
          </a:prstGeom>
          <a:noFill/>
          <a:ln w="9525">
            <a:noFill/>
            <a:miter lim="800000"/>
            <a:headEnd/>
            <a:tailEnd/>
          </a:ln>
        </p:spPr>
      </p:pic>
      <p:pic>
        <p:nvPicPr>
          <p:cNvPr id="2057" name="Рисунок 25"/>
          <p:cNvPicPr>
            <a:picLocks noChangeAspect="1" noChangeArrowheads="1"/>
          </p:cNvPicPr>
          <p:nvPr/>
        </p:nvPicPr>
        <p:blipFill>
          <a:blip r:embed="rId8" cstate="print"/>
          <a:srcRect/>
          <a:stretch>
            <a:fillRect/>
          </a:stretch>
        </p:blipFill>
        <p:spPr bwMode="auto">
          <a:xfrm rot="20859344">
            <a:off x="214282" y="2214554"/>
            <a:ext cx="1809763" cy="1571636"/>
          </a:xfrm>
          <a:prstGeom prst="rect">
            <a:avLst/>
          </a:prstGeom>
          <a:noFill/>
          <a:ln w="9525">
            <a:noFill/>
            <a:miter lim="800000"/>
            <a:headEnd/>
            <a:tailEnd/>
          </a:ln>
        </p:spPr>
      </p:pic>
      <p:pic>
        <p:nvPicPr>
          <p:cNvPr id="2058" name="Рисунок 28"/>
          <p:cNvPicPr>
            <a:picLocks noChangeAspect="1" noChangeArrowheads="1"/>
          </p:cNvPicPr>
          <p:nvPr/>
        </p:nvPicPr>
        <p:blipFill>
          <a:blip r:embed="rId9" cstate="print"/>
          <a:srcRect/>
          <a:stretch>
            <a:fillRect/>
          </a:stretch>
        </p:blipFill>
        <p:spPr bwMode="auto">
          <a:xfrm>
            <a:off x="6929422" y="3857628"/>
            <a:ext cx="2214578" cy="1643074"/>
          </a:xfrm>
          <a:prstGeom prst="rect">
            <a:avLst/>
          </a:prstGeom>
          <a:noFill/>
          <a:ln w="9525">
            <a:noFill/>
            <a:miter lim="800000"/>
            <a:headEnd/>
            <a:tailEnd/>
          </a:ln>
        </p:spPr>
      </p:pic>
      <p:pic>
        <p:nvPicPr>
          <p:cNvPr id="2059" name="Рисунок 34"/>
          <p:cNvPicPr>
            <a:picLocks noChangeAspect="1" noChangeArrowheads="1"/>
          </p:cNvPicPr>
          <p:nvPr/>
        </p:nvPicPr>
        <p:blipFill>
          <a:blip r:embed="rId10" cstate="print"/>
          <a:srcRect/>
          <a:stretch>
            <a:fillRect/>
          </a:stretch>
        </p:blipFill>
        <p:spPr bwMode="auto">
          <a:xfrm>
            <a:off x="4857752" y="214290"/>
            <a:ext cx="1500367" cy="1785950"/>
          </a:xfrm>
          <a:prstGeom prst="rect">
            <a:avLst/>
          </a:prstGeom>
          <a:noFill/>
          <a:ln w="9525">
            <a:noFill/>
            <a:miter lim="800000"/>
            <a:headEnd/>
            <a:tailEnd/>
          </a:ln>
        </p:spPr>
      </p:pic>
      <p:pic>
        <p:nvPicPr>
          <p:cNvPr id="2060" name="Рисунок 37"/>
          <p:cNvPicPr>
            <a:picLocks noChangeAspect="1" noChangeArrowheads="1"/>
          </p:cNvPicPr>
          <p:nvPr/>
        </p:nvPicPr>
        <p:blipFill>
          <a:blip r:embed="rId11" cstate="print"/>
          <a:srcRect/>
          <a:stretch>
            <a:fillRect/>
          </a:stretch>
        </p:blipFill>
        <p:spPr bwMode="auto">
          <a:xfrm>
            <a:off x="5286380" y="4643446"/>
            <a:ext cx="1428760" cy="1538947"/>
          </a:xfrm>
          <a:prstGeom prst="rect">
            <a:avLst/>
          </a:prstGeom>
          <a:noFill/>
          <a:ln w="9525">
            <a:noFill/>
            <a:miter lim="800000"/>
            <a:headEnd/>
            <a:tailEnd/>
          </a:ln>
        </p:spPr>
      </p:pic>
      <p:pic>
        <p:nvPicPr>
          <p:cNvPr id="2061" name="Рисунок 52"/>
          <p:cNvPicPr>
            <a:picLocks noChangeAspect="1" noChangeArrowheads="1"/>
          </p:cNvPicPr>
          <p:nvPr/>
        </p:nvPicPr>
        <p:blipFill>
          <a:blip r:embed="rId12" cstate="print"/>
          <a:srcRect/>
          <a:stretch>
            <a:fillRect/>
          </a:stretch>
        </p:blipFill>
        <p:spPr bwMode="auto">
          <a:xfrm rot="483077">
            <a:off x="7286644" y="5500702"/>
            <a:ext cx="1571636" cy="1187950"/>
          </a:xfrm>
          <a:prstGeom prst="rect">
            <a:avLst/>
          </a:prstGeom>
          <a:noFill/>
          <a:ln w="9525">
            <a:noFill/>
            <a:miter lim="800000"/>
            <a:headEnd/>
            <a:tailEnd/>
          </a:ln>
        </p:spPr>
      </p:pic>
      <p:pic>
        <p:nvPicPr>
          <p:cNvPr id="2062" name="Рисунок 43"/>
          <p:cNvPicPr>
            <a:picLocks noChangeAspect="1" noChangeArrowheads="1"/>
          </p:cNvPicPr>
          <p:nvPr/>
        </p:nvPicPr>
        <p:blipFill>
          <a:blip r:embed="rId13" cstate="print"/>
          <a:srcRect/>
          <a:stretch>
            <a:fillRect/>
          </a:stretch>
        </p:blipFill>
        <p:spPr bwMode="auto">
          <a:xfrm rot="740912">
            <a:off x="2292372" y="3363294"/>
            <a:ext cx="2235039" cy="1637701"/>
          </a:xfrm>
          <a:prstGeom prst="rect">
            <a:avLst/>
          </a:prstGeom>
          <a:noFill/>
          <a:ln w="9525">
            <a:noFill/>
            <a:miter lim="800000"/>
            <a:headEnd/>
            <a:tailEnd/>
          </a:ln>
        </p:spPr>
      </p:pic>
      <p:pic>
        <p:nvPicPr>
          <p:cNvPr id="2063" name="Рисунок 46"/>
          <p:cNvPicPr>
            <a:picLocks noChangeAspect="1" noChangeArrowheads="1"/>
          </p:cNvPicPr>
          <p:nvPr/>
        </p:nvPicPr>
        <p:blipFill>
          <a:blip r:embed="rId14" cstate="print"/>
          <a:srcRect/>
          <a:stretch>
            <a:fillRect/>
          </a:stretch>
        </p:blipFill>
        <p:spPr bwMode="auto">
          <a:xfrm rot="447994">
            <a:off x="214282" y="4214818"/>
            <a:ext cx="1707197" cy="1069979"/>
          </a:xfrm>
          <a:prstGeom prst="rect">
            <a:avLst/>
          </a:prstGeom>
          <a:noFill/>
          <a:ln w="9525">
            <a:noFill/>
            <a:miter lim="800000"/>
            <a:headEnd/>
            <a:tailEnd/>
          </a:ln>
        </p:spPr>
      </p:pic>
      <p:pic>
        <p:nvPicPr>
          <p:cNvPr id="2064" name="Рисунок 49"/>
          <p:cNvPicPr>
            <a:picLocks noChangeAspect="1" noChangeArrowheads="1"/>
          </p:cNvPicPr>
          <p:nvPr/>
        </p:nvPicPr>
        <p:blipFill>
          <a:blip r:embed="rId15" cstate="print"/>
          <a:srcRect l="22727" r="27273"/>
          <a:stretch>
            <a:fillRect/>
          </a:stretch>
        </p:blipFill>
        <p:spPr bwMode="auto">
          <a:xfrm>
            <a:off x="4286248" y="4714884"/>
            <a:ext cx="928694" cy="1857388"/>
          </a:xfrm>
          <a:prstGeom prst="rect">
            <a:avLst/>
          </a:prstGeom>
          <a:noFill/>
          <a:ln w="9525">
            <a:noFill/>
            <a:miter lim="800000"/>
            <a:headEnd/>
            <a:tailEnd/>
          </a:ln>
        </p:spPr>
      </p:pic>
      <p:pic>
        <p:nvPicPr>
          <p:cNvPr id="2065" name="Picture 17"/>
          <p:cNvPicPr>
            <a:picLocks noChangeAspect="1" noChangeArrowheads="1"/>
          </p:cNvPicPr>
          <p:nvPr/>
        </p:nvPicPr>
        <p:blipFill>
          <a:blip r:embed="rId16" cstate="print"/>
          <a:srcRect/>
          <a:stretch>
            <a:fillRect/>
          </a:stretch>
        </p:blipFill>
        <p:spPr bwMode="auto">
          <a:xfrm>
            <a:off x="1214414" y="5286388"/>
            <a:ext cx="2571768" cy="1313322"/>
          </a:xfrm>
          <a:prstGeom prst="rect">
            <a:avLst/>
          </a:prstGeom>
          <a:noFill/>
          <a:ln w="9525">
            <a:noFill/>
            <a:miter lim="800000"/>
            <a:headEnd/>
            <a:tailEnd/>
          </a:ln>
        </p:spPr>
      </p:pic>
      <p:pic>
        <p:nvPicPr>
          <p:cNvPr id="2066" name="Picture 18"/>
          <p:cNvPicPr>
            <a:picLocks noChangeAspect="1" noChangeArrowheads="1"/>
          </p:cNvPicPr>
          <p:nvPr/>
        </p:nvPicPr>
        <p:blipFill>
          <a:blip r:embed="rId17" cstate="print"/>
          <a:srcRect l="4140" t="8621" r="8923" b="7808"/>
          <a:stretch>
            <a:fillRect/>
          </a:stretch>
        </p:blipFill>
        <p:spPr bwMode="auto">
          <a:xfrm rot="1205668">
            <a:off x="2643174" y="1714488"/>
            <a:ext cx="1500198" cy="1571636"/>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0"/>
            <a:ext cx="9144000" cy="6825904"/>
          </a:xfrm>
          <a:prstGeom prst="rect">
            <a:avLst/>
          </a:prstGeom>
          <a:noFill/>
          <a:ln w="9525">
            <a:noFill/>
            <a:miter lim="800000"/>
            <a:headEnd/>
            <a:tailEnd/>
          </a:ln>
          <a:effectLst/>
        </p:spPr>
      </p:pic>
      <p:sp>
        <p:nvSpPr>
          <p:cNvPr id="2" name="Заголовок 1"/>
          <p:cNvSpPr>
            <a:spLocks noGrp="1"/>
          </p:cNvSpPr>
          <p:nvPr>
            <p:ph type="ctrTitle"/>
          </p:nvPr>
        </p:nvSpPr>
        <p:spPr>
          <a:xfrm>
            <a:off x="714348" y="1428736"/>
            <a:ext cx="7772400" cy="4357717"/>
          </a:xfrm>
        </p:spPr>
        <p:txBody>
          <a:bodyPr>
            <a:normAutofit fontScale="90000"/>
          </a:bodyPr>
          <a:lstStyle/>
          <a:p>
            <a:pPr algn="ctr"/>
            <a:r>
              <a:rPr lang="en-US" sz="4400" b="1" u="sng" dirty="0" smtClean="0">
                <a:solidFill>
                  <a:schemeClr val="accent3">
                    <a:lumMod val="50000"/>
                  </a:schemeClr>
                </a:solidFill>
                <a:latin typeface="Comic Sans MS" pitchFamily="66" charset="0"/>
              </a:rPr>
              <a:t>Let’ check up your answers</a:t>
            </a:r>
            <a:r>
              <a:rPr lang="en-US" sz="4400" b="1" u="sng" dirty="0" smtClean="0">
                <a:solidFill>
                  <a:schemeClr val="accent3">
                    <a:lumMod val="50000"/>
                  </a:schemeClr>
                </a:solidFill>
                <a:latin typeface="Comic Sans MS" pitchFamily="66" charset="0"/>
              </a:rPr>
              <a:t>.</a:t>
            </a:r>
            <a:br>
              <a:rPr lang="en-US" sz="4400" b="1" u="sng" dirty="0" smtClean="0">
                <a:solidFill>
                  <a:schemeClr val="accent3">
                    <a:lumMod val="50000"/>
                  </a:schemeClr>
                </a:solidFill>
                <a:latin typeface="Comic Sans MS" pitchFamily="66" charset="0"/>
              </a:rPr>
            </a:br>
            <a:r>
              <a:rPr lang="en-US" sz="4400" b="1" u="sng" dirty="0" smtClean="0">
                <a:solidFill>
                  <a:schemeClr val="accent3">
                    <a:lumMod val="50000"/>
                  </a:schemeClr>
                </a:solidFill>
                <a:latin typeface="Comic Sans MS" pitchFamily="66" charset="0"/>
              </a:rPr>
              <a:t> </a:t>
            </a:r>
            <a:r>
              <a:rPr lang="en-US" sz="4400" b="1" dirty="0" smtClean="0">
                <a:solidFill>
                  <a:schemeClr val="accent3">
                    <a:lumMod val="50000"/>
                  </a:schemeClr>
                </a:solidFill>
                <a:latin typeface="Comic Sans MS" pitchFamily="66" charset="0"/>
              </a:rPr>
              <a:t/>
            </a:r>
            <a:br>
              <a:rPr lang="en-US" sz="4400" b="1" dirty="0" smtClean="0">
                <a:solidFill>
                  <a:schemeClr val="accent3">
                    <a:lumMod val="50000"/>
                  </a:schemeClr>
                </a:solidFill>
                <a:latin typeface="Comic Sans MS" pitchFamily="66" charset="0"/>
              </a:rPr>
            </a:br>
            <a:r>
              <a:rPr lang="en-US" sz="4400" b="1" dirty="0" smtClean="0">
                <a:solidFill>
                  <a:schemeClr val="accent3">
                    <a:lumMod val="50000"/>
                  </a:schemeClr>
                </a:solidFill>
                <a:latin typeface="Comic Sans MS" pitchFamily="66" charset="0"/>
              </a:rPr>
              <a:t>bag, ruler, pencil, paints, sharpener, textbook, workbook, calculator, pen, </a:t>
            </a:r>
            <a:br>
              <a:rPr lang="en-US" sz="4400" b="1" dirty="0" smtClean="0">
                <a:solidFill>
                  <a:schemeClr val="accent3">
                    <a:lumMod val="50000"/>
                  </a:schemeClr>
                </a:solidFill>
                <a:latin typeface="Comic Sans MS" pitchFamily="66" charset="0"/>
              </a:rPr>
            </a:br>
            <a:r>
              <a:rPr lang="en-US" sz="4400" b="1" dirty="0" smtClean="0">
                <a:solidFill>
                  <a:schemeClr val="accent3">
                    <a:lumMod val="50000"/>
                  </a:schemeClr>
                </a:solidFill>
                <a:latin typeface="Comic Sans MS" pitchFamily="66" charset="0"/>
              </a:rPr>
              <a:t>pencil-box, glue</a:t>
            </a:r>
            <a:r>
              <a:rPr lang="ru-RU" sz="4400" dirty="0" smtClean="0"/>
              <a:t/>
            </a:r>
            <a:br>
              <a:rPr lang="ru-RU" sz="4400" dirty="0" smtClean="0"/>
            </a:br>
            <a:endParaRPr lang="ru-RU" sz="4400" dirty="0">
              <a:solidFill>
                <a:schemeClr val="accent3">
                  <a:lumMod val="75000"/>
                </a:schemeClr>
              </a:solidFill>
              <a:latin typeface="Comic Sans MS" pitchFamily="66"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0"/>
            <a:ext cx="9144000" cy="6825904"/>
          </a:xfrm>
          <a:prstGeom prst="rect">
            <a:avLst/>
          </a:prstGeom>
          <a:noFill/>
          <a:ln w="9525">
            <a:noFill/>
            <a:miter lim="800000"/>
            <a:headEnd/>
            <a:tailEnd/>
          </a:ln>
          <a:effectLst/>
        </p:spPr>
      </p:pic>
      <p:sp>
        <p:nvSpPr>
          <p:cNvPr id="2" name="Заголовок 1"/>
          <p:cNvSpPr>
            <a:spLocks noGrp="1"/>
          </p:cNvSpPr>
          <p:nvPr>
            <p:ph type="ctrTitle"/>
          </p:nvPr>
        </p:nvSpPr>
        <p:spPr>
          <a:xfrm>
            <a:off x="714348" y="1214422"/>
            <a:ext cx="7772400" cy="4857784"/>
          </a:xfrm>
        </p:spPr>
        <p:txBody>
          <a:bodyPr>
            <a:noAutofit/>
          </a:bodyPr>
          <a:lstStyle/>
          <a:p>
            <a:r>
              <a:rPr lang="en-US" sz="2800" b="1" u="sng" dirty="0" smtClean="0">
                <a:solidFill>
                  <a:schemeClr val="accent3">
                    <a:lumMod val="50000"/>
                  </a:schemeClr>
                </a:solidFill>
                <a:latin typeface="Comic Sans MS" pitchFamily="66" charset="0"/>
              </a:rPr>
              <a:t>Let’ check up your answers. </a:t>
            </a:r>
            <a:br>
              <a:rPr lang="en-US" sz="2800" b="1" u="sng" dirty="0" smtClean="0">
                <a:solidFill>
                  <a:schemeClr val="accent3">
                    <a:lumMod val="50000"/>
                  </a:schemeClr>
                </a:solidFill>
                <a:latin typeface="Comic Sans MS" pitchFamily="66" charset="0"/>
              </a:rPr>
            </a:br>
            <a:r>
              <a:rPr lang="en-US" sz="2800" b="1" dirty="0" smtClean="0">
                <a:solidFill>
                  <a:schemeClr val="accent1">
                    <a:lumMod val="75000"/>
                  </a:schemeClr>
                </a:solidFill>
              </a:rPr>
              <a:t>Pen</a:t>
            </a:r>
            <a:r>
              <a:rPr lang="en-US" sz="2800" b="1" dirty="0">
                <a:solidFill>
                  <a:schemeClr val="accent1">
                    <a:lumMod val="75000"/>
                  </a:schemeClr>
                </a:solidFill>
              </a:rPr>
              <a:t>, chalk, blackboard – write</a:t>
            </a:r>
            <a:r>
              <a:rPr lang="ru-RU" sz="2800" b="1" dirty="0">
                <a:solidFill>
                  <a:schemeClr val="accent1">
                    <a:lumMod val="75000"/>
                  </a:schemeClr>
                </a:solidFill>
              </a:rPr>
              <a:t/>
            </a:r>
            <a:br>
              <a:rPr lang="ru-RU" sz="2800" b="1" dirty="0">
                <a:solidFill>
                  <a:schemeClr val="accent1">
                    <a:lumMod val="75000"/>
                  </a:schemeClr>
                </a:solidFill>
              </a:rPr>
            </a:br>
            <a:r>
              <a:rPr lang="en-US" sz="2800" b="1" dirty="0">
                <a:solidFill>
                  <a:schemeClr val="accent1">
                    <a:lumMod val="75000"/>
                  </a:schemeClr>
                </a:solidFill>
              </a:rPr>
              <a:t>Pencil – draw</a:t>
            </a:r>
            <a:r>
              <a:rPr lang="ru-RU" sz="2800" b="1" dirty="0">
                <a:solidFill>
                  <a:schemeClr val="accent1">
                    <a:lumMod val="75000"/>
                  </a:schemeClr>
                </a:solidFill>
              </a:rPr>
              <a:t/>
            </a:r>
            <a:br>
              <a:rPr lang="ru-RU" sz="2800" b="1" dirty="0">
                <a:solidFill>
                  <a:schemeClr val="accent1">
                    <a:lumMod val="75000"/>
                  </a:schemeClr>
                </a:solidFill>
              </a:rPr>
            </a:br>
            <a:r>
              <a:rPr lang="en-US" sz="2800" b="1" dirty="0">
                <a:solidFill>
                  <a:schemeClr val="accent1">
                    <a:lumMod val="75000"/>
                  </a:schemeClr>
                </a:solidFill>
              </a:rPr>
              <a:t>Paints – paint</a:t>
            </a:r>
            <a:r>
              <a:rPr lang="ru-RU" sz="2800" b="1" dirty="0">
                <a:solidFill>
                  <a:schemeClr val="accent1">
                    <a:lumMod val="75000"/>
                  </a:schemeClr>
                </a:solidFill>
              </a:rPr>
              <a:t/>
            </a:r>
            <a:br>
              <a:rPr lang="ru-RU" sz="2800" b="1" dirty="0">
                <a:solidFill>
                  <a:schemeClr val="accent1">
                    <a:lumMod val="75000"/>
                  </a:schemeClr>
                </a:solidFill>
              </a:rPr>
            </a:br>
            <a:r>
              <a:rPr lang="en-US" sz="2800" b="1" dirty="0">
                <a:solidFill>
                  <a:schemeClr val="accent1">
                    <a:lumMod val="75000"/>
                  </a:schemeClr>
                </a:solidFill>
              </a:rPr>
              <a:t>Eraser – clean</a:t>
            </a:r>
            <a:r>
              <a:rPr lang="ru-RU" sz="2800" b="1" dirty="0">
                <a:solidFill>
                  <a:schemeClr val="accent1">
                    <a:lumMod val="75000"/>
                  </a:schemeClr>
                </a:solidFill>
              </a:rPr>
              <a:t/>
            </a:r>
            <a:br>
              <a:rPr lang="ru-RU" sz="2800" b="1" dirty="0">
                <a:solidFill>
                  <a:schemeClr val="accent1">
                    <a:lumMod val="75000"/>
                  </a:schemeClr>
                </a:solidFill>
              </a:rPr>
            </a:br>
            <a:r>
              <a:rPr lang="en-US" sz="2800" b="1" dirty="0">
                <a:solidFill>
                  <a:schemeClr val="accent1">
                    <a:lumMod val="75000"/>
                  </a:schemeClr>
                </a:solidFill>
              </a:rPr>
              <a:t>Sharpener – sharp</a:t>
            </a:r>
            <a:r>
              <a:rPr lang="ru-RU" sz="2800" b="1" dirty="0">
                <a:solidFill>
                  <a:schemeClr val="accent1">
                    <a:lumMod val="75000"/>
                  </a:schemeClr>
                </a:solidFill>
              </a:rPr>
              <a:t/>
            </a:r>
            <a:br>
              <a:rPr lang="ru-RU" sz="2800" b="1" dirty="0">
                <a:solidFill>
                  <a:schemeClr val="accent1">
                    <a:lumMod val="75000"/>
                  </a:schemeClr>
                </a:solidFill>
              </a:rPr>
            </a:br>
            <a:r>
              <a:rPr lang="en-US" sz="2800" b="1" dirty="0">
                <a:solidFill>
                  <a:schemeClr val="accent1">
                    <a:lumMod val="75000"/>
                  </a:schemeClr>
                </a:solidFill>
              </a:rPr>
              <a:t>Textbook – read</a:t>
            </a:r>
            <a:r>
              <a:rPr lang="ru-RU" sz="2800" b="1" dirty="0">
                <a:solidFill>
                  <a:schemeClr val="accent1">
                    <a:lumMod val="75000"/>
                  </a:schemeClr>
                </a:solidFill>
              </a:rPr>
              <a:t/>
            </a:r>
            <a:br>
              <a:rPr lang="ru-RU" sz="2800" b="1" dirty="0">
                <a:solidFill>
                  <a:schemeClr val="accent1">
                    <a:lumMod val="75000"/>
                  </a:schemeClr>
                </a:solidFill>
              </a:rPr>
            </a:br>
            <a:r>
              <a:rPr lang="en-US" sz="2800" b="1" dirty="0">
                <a:solidFill>
                  <a:schemeClr val="accent1">
                    <a:lumMod val="75000"/>
                  </a:schemeClr>
                </a:solidFill>
              </a:rPr>
              <a:t>Workbook, copybook – do homework</a:t>
            </a:r>
            <a:r>
              <a:rPr lang="ru-RU" sz="2800" b="1" dirty="0">
                <a:solidFill>
                  <a:schemeClr val="accent1">
                    <a:lumMod val="75000"/>
                  </a:schemeClr>
                </a:solidFill>
              </a:rPr>
              <a:t/>
            </a:r>
            <a:br>
              <a:rPr lang="ru-RU" sz="2800" b="1" dirty="0">
                <a:solidFill>
                  <a:schemeClr val="accent1">
                    <a:lumMod val="75000"/>
                  </a:schemeClr>
                </a:solidFill>
              </a:rPr>
            </a:br>
            <a:r>
              <a:rPr lang="en-US" sz="2800" b="1" dirty="0">
                <a:solidFill>
                  <a:schemeClr val="accent1">
                    <a:lumMod val="75000"/>
                  </a:schemeClr>
                </a:solidFill>
              </a:rPr>
              <a:t>Calculator – count</a:t>
            </a:r>
            <a:r>
              <a:rPr lang="ru-RU" sz="2800" b="1" dirty="0">
                <a:solidFill>
                  <a:schemeClr val="accent1">
                    <a:lumMod val="75000"/>
                  </a:schemeClr>
                </a:solidFill>
              </a:rPr>
              <a:t/>
            </a:r>
            <a:br>
              <a:rPr lang="ru-RU" sz="2800" b="1" dirty="0">
                <a:solidFill>
                  <a:schemeClr val="accent1">
                    <a:lumMod val="75000"/>
                  </a:schemeClr>
                </a:solidFill>
              </a:rPr>
            </a:br>
            <a:r>
              <a:rPr lang="en-US" sz="2800" b="1" dirty="0">
                <a:solidFill>
                  <a:schemeClr val="accent1">
                    <a:lumMod val="75000"/>
                  </a:schemeClr>
                </a:solidFill>
              </a:rPr>
              <a:t>Ruler – make lines</a:t>
            </a:r>
            <a:r>
              <a:rPr lang="ru-RU" sz="2800" b="1" dirty="0">
                <a:solidFill>
                  <a:schemeClr val="accent1">
                    <a:lumMod val="75000"/>
                  </a:schemeClr>
                </a:solidFill>
              </a:rPr>
              <a:t/>
            </a:r>
            <a:br>
              <a:rPr lang="ru-RU" sz="2800" b="1" dirty="0">
                <a:solidFill>
                  <a:schemeClr val="accent1">
                    <a:lumMod val="75000"/>
                  </a:schemeClr>
                </a:solidFill>
              </a:rPr>
            </a:br>
            <a:r>
              <a:rPr lang="en-US" sz="2800" b="1" dirty="0">
                <a:solidFill>
                  <a:schemeClr val="accent1">
                    <a:lumMod val="75000"/>
                  </a:schemeClr>
                </a:solidFill>
              </a:rPr>
              <a:t>Glue – fix</a:t>
            </a:r>
            <a:r>
              <a:rPr lang="ru-RU" sz="2800" b="1" dirty="0">
                <a:solidFill>
                  <a:schemeClr val="accent1">
                    <a:lumMod val="75000"/>
                  </a:schemeClr>
                </a:solidFill>
              </a:rPr>
              <a:t/>
            </a:r>
            <a:br>
              <a:rPr lang="ru-RU" sz="2800" b="1" dirty="0">
                <a:solidFill>
                  <a:schemeClr val="accent1">
                    <a:lumMod val="75000"/>
                  </a:schemeClr>
                </a:solidFill>
              </a:rPr>
            </a:br>
            <a:r>
              <a:rPr lang="en-US" sz="2800" b="1" dirty="0">
                <a:solidFill>
                  <a:schemeClr val="accent1">
                    <a:lumMod val="75000"/>
                  </a:schemeClr>
                </a:solidFill>
              </a:rPr>
              <a:t>Pencil-box – keep pens</a:t>
            </a:r>
            <a:r>
              <a:rPr lang="ru-RU" sz="2800" dirty="0"/>
              <a:t/>
            </a:r>
            <a:br>
              <a:rPr lang="ru-RU" sz="2800" dirty="0"/>
            </a:br>
            <a:endParaRPr lang="ru-RU" sz="28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104</TotalTime>
  <Words>234</Words>
  <Application>Microsoft Office PowerPoint</Application>
  <PresentationFormat>Экран (4:3)</PresentationFormat>
  <Paragraphs>46</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Аспект</vt:lpstr>
      <vt:lpstr>Урок – соревнование  “Let’s go to school”</vt:lpstr>
      <vt:lpstr>There  are two teams  “gentlemen”  and   “ladies”</vt:lpstr>
      <vt:lpstr>Слайд 3</vt:lpstr>
      <vt:lpstr>Конкурс «АНТОНИМЫ»</vt:lpstr>
      <vt:lpstr>Слайд 5</vt:lpstr>
      <vt:lpstr>Конкурс "Собери портфель"</vt:lpstr>
      <vt:lpstr>Слайд 7</vt:lpstr>
      <vt:lpstr>Let’ check up your answers.   bag, ruler, pencil, paints, sharpener, textbook, workbook, calculator, pen,  pencil-box, glue </vt:lpstr>
      <vt:lpstr>Let’ check up your answers.  Pen, chalk, blackboard – write Pencil – draw Paints – paint Eraser – clean Sharpener – sharp Textbook – read Workbook, copybook – do homework Calculator – count Ruler – make lines Glue – fix Pencil-box – keep pens </vt:lpstr>
      <vt:lpstr>        “BOYS”       “GIRLS”  I can …      I will …  </vt:lpstr>
      <vt:lpstr>Слайд 11</vt:lpstr>
      <vt:lpstr>Слайд 12</vt:lpstr>
      <vt:lpstr>Слайд 13</vt:lpstr>
      <vt:lpstr>Слайд 14</vt:lpstr>
    </vt:vector>
  </TitlesOfParts>
  <Company>DG Win&amp;Soft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Урок – соревнование  “I like school”</dc:title>
  <dc:creator>Admin</dc:creator>
  <cp:lastModifiedBy>hp</cp:lastModifiedBy>
  <cp:revision>16</cp:revision>
  <dcterms:created xsi:type="dcterms:W3CDTF">2012-05-15T12:38:52Z</dcterms:created>
  <dcterms:modified xsi:type="dcterms:W3CDTF">2017-02-08T17:42:02Z</dcterms:modified>
</cp:coreProperties>
</file>