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6" r:id="rId4"/>
    <p:sldId id="257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899" y="4941168"/>
            <a:ext cx="77652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cap="none" spc="0" dirty="0" err="1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Беларуская</a:t>
            </a:r>
            <a:r>
              <a:rPr lang="ru-RU" sz="8000" b="1" i="1" cap="none" spc="0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8000" b="1" i="1" cap="none" spc="0" dirty="0" err="1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мова</a:t>
            </a:r>
            <a:endParaRPr lang="ru-RU" sz="8000" b="1" i="1" cap="none" spc="0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77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6167" y="332656"/>
            <a:ext cx="75472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i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Дзякуй</a:t>
            </a:r>
            <a:r>
              <a:rPr lang="ru-RU" sz="8000" b="1" i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8000" b="1" i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ўвагу</a:t>
            </a:r>
            <a:r>
              <a:rPr lang="ru-RU" sz="8000" b="1" i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8000" b="1" i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66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4205056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сказаць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хачу:</a:t>
            </a:r>
            <a:b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Ўсе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прадметы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лічу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Няма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адпачыць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Кожны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просіць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палічыць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b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Колькі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іх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каторы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ён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Лічбы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працы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маёй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плён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484984"/>
          </a:xfrm>
        </p:spPr>
        <p:txBody>
          <a:bodyPr>
            <a:noAutofit/>
          </a:bodyPr>
          <a:lstStyle/>
          <a:p>
            <a:r>
              <a:rPr lang="ru-RU" sz="16600" b="1" i="1" dirty="0" err="1" smtClean="0"/>
              <a:t>Лічэбнік</a:t>
            </a:r>
            <a:r>
              <a:rPr lang="en-US" sz="11500" b="1" i="1" dirty="0" smtClean="0"/>
              <a:t/>
            </a:r>
            <a:br>
              <a:rPr lang="en-US" sz="11500" b="1" i="1" dirty="0" smtClean="0"/>
            </a:br>
            <a:r>
              <a:rPr lang="ru-RU" sz="7200" b="1" i="1" dirty="0" smtClean="0"/>
              <a:t>6 </a:t>
            </a:r>
            <a:r>
              <a:rPr lang="ru-RU" sz="7200" b="1" i="1" dirty="0" err="1" smtClean="0"/>
              <a:t>клас</a:t>
            </a:r>
            <a:endParaRPr lang="ru-RU" sz="11500" b="1" i="1" dirty="0"/>
          </a:p>
        </p:txBody>
      </p:sp>
    </p:spTree>
    <p:extLst>
      <p:ext uri="{BB962C8B-B14F-4D97-AF65-F5344CB8AC3E}">
        <p14:creationId xmlns:p14="http://schemas.microsoft.com/office/powerpoint/2010/main" val="27484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404664"/>
            <a:ext cx="7408333" cy="612068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77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Фізкультхвілінка</a:t>
            </a:r>
            <a:endParaRPr lang="ru-RU" sz="77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7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i="1" dirty="0">
                <a:solidFill>
                  <a:schemeClr val="tx1"/>
                </a:solidFill>
              </a:rPr>
              <a:t>Раз –</a:t>
            </a:r>
            <a:r>
              <a:rPr lang="ru-RU" sz="3600" b="1" i="1" dirty="0" err="1">
                <a:solidFill>
                  <a:schemeClr val="tx1"/>
                </a:solidFill>
              </a:rPr>
              <a:t>падняцца</a:t>
            </a:r>
            <a:r>
              <a:rPr lang="ru-RU" sz="3600" b="1" i="1" dirty="0">
                <a:solidFill>
                  <a:schemeClr val="tx1"/>
                </a:solidFill>
              </a:rPr>
              <a:t>, </a:t>
            </a:r>
            <a:r>
              <a:rPr lang="ru-RU" sz="3600" b="1" i="1" dirty="0" err="1">
                <a:solidFill>
                  <a:schemeClr val="tx1"/>
                </a:solidFill>
              </a:rPr>
              <a:t>усміхнуцца</a:t>
            </a:r>
            <a:r>
              <a:rPr lang="ru-RU" sz="3600" b="1" i="1" dirty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3600" b="1" i="1" dirty="0">
                <a:solidFill>
                  <a:schemeClr val="tx1"/>
                </a:solidFill>
              </a:rPr>
              <a:t>Два – </a:t>
            </a:r>
            <a:r>
              <a:rPr lang="ru-RU" sz="3600" b="1" i="1" dirty="0" err="1">
                <a:solidFill>
                  <a:schemeClr val="tx1"/>
                </a:solidFill>
              </a:rPr>
              <a:t>сагнуцца</a:t>
            </a:r>
            <a:r>
              <a:rPr lang="ru-RU" sz="3600" b="1" i="1" dirty="0">
                <a:solidFill>
                  <a:schemeClr val="tx1"/>
                </a:solidFill>
              </a:rPr>
              <a:t>, </a:t>
            </a:r>
            <a:r>
              <a:rPr lang="ru-RU" sz="3600" b="1" i="1" dirty="0" err="1">
                <a:solidFill>
                  <a:schemeClr val="tx1"/>
                </a:solidFill>
              </a:rPr>
              <a:t>разагнуцца</a:t>
            </a:r>
            <a:r>
              <a:rPr lang="ru-RU" sz="3600" b="1" i="1" dirty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3600" b="1" i="1" dirty="0" err="1">
                <a:solidFill>
                  <a:schemeClr val="tx1"/>
                </a:solidFill>
              </a:rPr>
              <a:t>Тры</a:t>
            </a:r>
            <a:r>
              <a:rPr lang="ru-RU" sz="3600" b="1" i="1" dirty="0">
                <a:solidFill>
                  <a:schemeClr val="tx1"/>
                </a:solidFill>
              </a:rPr>
              <a:t> – </a:t>
            </a:r>
            <a:r>
              <a:rPr lang="ru-RU" sz="3600" b="1" i="1" dirty="0" err="1">
                <a:solidFill>
                  <a:schemeClr val="tx1"/>
                </a:solidFill>
              </a:rPr>
              <a:t>галоўкай</a:t>
            </a:r>
            <a:r>
              <a:rPr lang="ru-RU" sz="3600" b="1" i="1" dirty="0">
                <a:solidFill>
                  <a:schemeClr val="tx1"/>
                </a:solidFill>
              </a:rPr>
              <a:t> </a:t>
            </a:r>
            <a:r>
              <a:rPr lang="ru-RU" sz="3600" b="1" i="1" dirty="0" err="1">
                <a:solidFill>
                  <a:schemeClr val="tx1"/>
                </a:solidFill>
              </a:rPr>
              <a:t>паківаць</a:t>
            </a:r>
            <a:r>
              <a:rPr lang="ru-RU" sz="3600" b="1" i="1" dirty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3600" b="1" i="1" dirty="0">
                <a:solidFill>
                  <a:schemeClr val="tx1"/>
                </a:solidFill>
              </a:rPr>
              <a:t>На </a:t>
            </a:r>
            <a:r>
              <a:rPr lang="ru-RU" sz="3600" b="1" i="1" dirty="0" err="1">
                <a:solidFill>
                  <a:schemeClr val="tx1"/>
                </a:solidFill>
              </a:rPr>
              <a:t>чатыры</a:t>
            </a:r>
            <a:r>
              <a:rPr lang="ru-RU" sz="3600" b="1" i="1" dirty="0">
                <a:solidFill>
                  <a:schemeClr val="tx1"/>
                </a:solidFill>
              </a:rPr>
              <a:t> – </a:t>
            </a:r>
            <a:r>
              <a:rPr lang="ru-RU" sz="3600" b="1" i="1" dirty="0" err="1">
                <a:solidFill>
                  <a:schemeClr val="tx1"/>
                </a:solidFill>
              </a:rPr>
              <a:t>рукі</a:t>
            </a:r>
            <a:r>
              <a:rPr lang="ru-RU" sz="3600" b="1" i="1" dirty="0">
                <a:solidFill>
                  <a:schemeClr val="tx1"/>
                </a:solidFill>
              </a:rPr>
              <a:t> </a:t>
            </a:r>
            <a:r>
              <a:rPr lang="ru-RU" sz="3600" b="1" i="1" dirty="0" err="1">
                <a:solidFill>
                  <a:schemeClr val="tx1"/>
                </a:solidFill>
              </a:rPr>
              <a:t>шырэй</a:t>
            </a:r>
            <a:r>
              <a:rPr lang="ru-RU" sz="3600" b="1" i="1" dirty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3600" b="1" i="1" dirty="0" err="1">
                <a:solidFill>
                  <a:schemeClr val="tx1"/>
                </a:solidFill>
              </a:rPr>
              <a:t>Пяць</a:t>
            </a:r>
            <a:r>
              <a:rPr lang="ru-RU" sz="3600" b="1" i="1" dirty="0">
                <a:solidFill>
                  <a:schemeClr val="tx1"/>
                </a:solidFill>
              </a:rPr>
              <a:t> – </a:t>
            </a:r>
            <a:r>
              <a:rPr lang="ru-RU" sz="3600" b="1" i="1" dirty="0" err="1">
                <a:solidFill>
                  <a:schemeClr val="tx1"/>
                </a:solidFill>
              </a:rPr>
              <a:t>рукамі</a:t>
            </a:r>
            <a:r>
              <a:rPr lang="ru-RU" sz="3600" b="1" i="1" dirty="0">
                <a:solidFill>
                  <a:schemeClr val="tx1"/>
                </a:solidFill>
              </a:rPr>
              <a:t> </a:t>
            </a:r>
            <a:r>
              <a:rPr lang="ru-RU" sz="3600" b="1" i="1" dirty="0" err="1">
                <a:solidFill>
                  <a:schemeClr val="tx1"/>
                </a:solidFill>
              </a:rPr>
              <a:t>памахаць</a:t>
            </a:r>
            <a:r>
              <a:rPr lang="ru-RU" sz="3600" b="1" i="1" dirty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3600" b="1" i="1" dirty="0" err="1">
                <a:solidFill>
                  <a:schemeClr val="tx1"/>
                </a:solidFill>
              </a:rPr>
              <a:t>Шэсць</a:t>
            </a:r>
            <a:r>
              <a:rPr lang="ru-RU" sz="3600" b="1" i="1" dirty="0">
                <a:solidFill>
                  <a:schemeClr val="tx1"/>
                </a:solidFill>
              </a:rPr>
              <a:t> – </a:t>
            </a:r>
            <a:r>
              <a:rPr lang="ru-RU" sz="3600" b="1" i="1" dirty="0" err="1">
                <a:solidFill>
                  <a:schemeClr val="tx1"/>
                </a:solidFill>
              </a:rPr>
              <a:t>прысесць</a:t>
            </a:r>
            <a:r>
              <a:rPr lang="ru-RU" sz="3600" b="1" i="1" dirty="0">
                <a:solidFill>
                  <a:schemeClr val="tx1"/>
                </a:solidFill>
              </a:rPr>
              <a:t> і за парты </a:t>
            </a:r>
            <a:r>
              <a:rPr lang="ru-RU" sz="3600" b="1" i="1" dirty="0" err="1">
                <a:solidFill>
                  <a:schemeClr val="tx1"/>
                </a:solidFill>
              </a:rPr>
              <a:t>ціха</a:t>
            </a:r>
            <a:r>
              <a:rPr lang="ru-RU" sz="3600" b="1" i="1" dirty="0">
                <a:solidFill>
                  <a:schemeClr val="tx1"/>
                </a:solidFill>
              </a:rPr>
              <a:t> </a:t>
            </a:r>
            <a:r>
              <a:rPr lang="ru-RU" sz="3600" b="1" i="1" dirty="0" err="1">
                <a:solidFill>
                  <a:schemeClr val="tx1"/>
                </a:solidFill>
              </a:rPr>
              <a:t>сесці</a:t>
            </a:r>
            <a:r>
              <a:rPr lang="ru-RU" sz="3600" b="1" i="1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3600" b="1" i="1" dirty="0">
                <a:solidFill>
                  <a:schemeClr val="tx1"/>
                </a:solidFill>
              </a:rPr>
              <a:t>На сем </a:t>
            </a:r>
            <a:r>
              <a:rPr lang="ru-RU" sz="3600" b="1" i="1" dirty="0" err="1">
                <a:solidFill>
                  <a:schemeClr val="tx1"/>
                </a:solidFill>
              </a:rPr>
              <a:t>сшыткі</a:t>
            </a:r>
            <a:r>
              <a:rPr lang="ru-RU" sz="3600" b="1" i="1" dirty="0">
                <a:solidFill>
                  <a:schemeClr val="tx1"/>
                </a:solidFill>
              </a:rPr>
              <a:t> </a:t>
            </a:r>
            <a:r>
              <a:rPr lang="ru-RU" sz="3600" b="1" i="1" dirty="0" err="1">
                <a:solidFill>
                  <a:schemeClr val="tx1"/>
                </a:solidFill>
              </a:rPr>
              <a:t>падраўняць</a:t>
            </a:r>
            <a:r>
              <a:rPr lang="ru-RU" sz="3600" b="1" i="1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3600" b="1" i="1" dirty="0" err="1">
                <a:solidFill>
                  <a:schemeClr val="tx1"/>
                </a:solidFill>
              </a:rPr>
              <a:t>Восем-дзевяць</a:t>
            </a:r>
            <a:r>
              <a:rPr lang="ru-RU" sz="3600" b="1" i="1" dirty="0">
                <a:solidFill>
                  <a:schemeClr val="tx1"/>
                </a:solidFill>
              </a:rPr>
              <a:t> – </a:t>
            </a:r>
            <a:r>
              <a:rPr lang="ru-RU" sz="3600" b="1" i="1" dirty="0" err="1">
                <a:solidFill>
                  <a:schemeClr val="tx1"/>
                </a:solidFill>
              </a:rPr>
              <a:t>ручкі</a:t>
            </a:r>
            <a:r>
              <a:rPr lang="ru-RU" sz="3600" b="1" i="1" dirty="0">
                <a:solidFill>
                  <a:schemeClr val="tx1"/>
                </a:solidFill>
              </a:rPr>
              <a:t> </a:t>
            </a:r>
            <a:r>
              <a:rPr lang="ru-RU" sz="3600" b="1" i="1" dirty="0" err="1">
                <a:solidFill>
                  <a:schemeClr val="tx1"/>
                </a:solidFill>
              </a:rPr>
              <a:t>ўзяць</a:t>
            </a:r>
            <a:r>
              <a:rPr lang="ru-RU" sz="3600" b="1" i="1" dirty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3600" b="1" i="1" dirty="0">
                <a:solidFill>
                  <a:schemeClr val="tx1"/>
                </a:solidFill>
              </a:rPr>
              <a:t>А на </a:t>
            </a:r>
            <a:r>
              <a:rPr lang="ru-RU" sz="3600" b="1" i="1" dirty="0" err="1">
                <a:solidFill>
                  <a:schemeClr val="tx1"/>
                </a:solidFill>
              </a:rPr>
              <a:t>дзесяць</a:t>
            </a:r>
            <a:r>
              <a:rPr lang="ru-RU" sz="3600" b="1" i="1" dirty="0">
                <a:solidFill>
                  <a:schemeClr val="tx1"/>
                </a:solidFill>
              </a:rPr>
              <a:t> – </a:t>
            </a:r>
            <a:r>
              <a:rPr lang="ru-RU" sz="3600" b="1" i="1" dirty="0" err="1">
                <a:solidFill>
                  <a:schemeClr val="tx1"/>
                </a:solidFill>
              </a:rPr>
              <a:t>пачынаем</a:t>
            </a:r>
            <a:r>
              <a:rPr lang="ru-RU" sz="3600" b="1" i="1" dirty="0">
                <a:solidFill>
                  <a:schemeClr val="tx1"/>
                </a:solidFill>
              </a:rPr>
              <a:t> </a:t>
            </a:r>
            <a:r>
              <a:rPr lang="ru-RU" sz="3600" b="1" i="1" dirty="0" err="1">
                <a:solidFill>
                  <a:schemeClr val="tx1"/>
                </a:solidFill>
              </a:rPr>
              <a:t>працаваць</a:t>
            </a:r>
            <a:r>
              <a:rPr lang="ru-RU" sz="3300" b="1" i="1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4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548680"/>
            <a:ext cx="8496943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  </a:t>
            </a:r>
            <a:r>
              <a:rPr lang="ru-RU" b="1" i="1" dirty="0" err="1" smtClean="0">
                <a:solidFill>
                  <a:schemeClr val="tx1"/>
                </a:solidFill>
              </a:rPr>
              <a:t>Нарач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займае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першае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месца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сярод</a:t>
            </a:r>
            <a:r>
              <a:rPr lang="ru-RU" b="1" i="1" dirty="0">
                <a:solidFill>
                  <a:schemeClr val="tx1"/>
                </a:solidFill>
              </a:rPr>
              <a:t> натуральных </a:t>
            </a:r>
            <a:r>
              <a:rPr lang="ru-RU" b="1" i="1" dirty="0" err="1">
                <a:solidFill>
                  <a:schemeClr val="tx1"/>
                </a:solidFill>
              </a:rPr>
              <a:t>вадаёмаў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Беларусі</a:t>
            </a:r>
            <a:r>
              <a:rPr lang="ru-RU" b="1" i="1" dirty="0">
                <a:solidFill>
                  <a:schemeClr val="tx1"/>
                </a:solidFill>
              </a:rPr>
              <a:t> па </a:t>
            </a:r>
            <a:r>
              <a:rPr lang="ru-RU" b="1" i="1" dirty="0" err="1">
                <a:solidFill>
                  <a:schemeClr val="tx1"/>
                </a:solidFill>
              </a:rPr>
              <a:t>сваіх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памерах</a:t>
            </a:r>
            <a:r>
              <a:rPr lang="ru-RU" b="1" i="1" dirty="0">
                <a:solidFill>
                  <a:schemeClr val="tx1"/>
                </a:solidFill>
              </a:rPr>
              <a:t>. У </a:t>
            </a:r>
            <a:r>
              <a:rPr lang="ru-RU" b="1" i="1" dirty="0" err="1">
                <a:solidFill>
                  <a:schemeClr val="tx1"/>
                </a:solidFill>
              </a:rPr>
              <a:t>цэлым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глыбіня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Нарачы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зусім</a:t>
            </a:r>
            <a:r>
              <a:rPr lang="ru-RU" b="1" i="1" dirty="0">
                <a:solidFill>
                  <a:schemeClr val="tx1"/>
                </a:solidFill>
              </a:rPr>
              <a:t> не </a:t>
            </a:r>
            <a:r>
              <a:rPr lang="ru-RU" b="1" i="1" dirty="0" err="1">
                <a:solidFill>
                  <a:schemeClr val="tx1"/>
                </a:solidFill>
              </a:rPr>
              <a:t>выбітная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сярэдняе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значэнне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ўсяго</a:t>
            </a:r>
            <a:r>
              <a:rPr lang="ru-RU" b="1" i="1" dirty="0">
                <a:solidFill>
                  <a:schemeClr val="tx1"/>
                </a:solidFill>
              </a:rPr>
              <a:t> каля 9 </a:t>
            </a:r>
            <a:r>
              <a:rPr lang="ru-RU" b="1" i="1" dirty="0" err="1">
                <a:solidFill>
                  <a:schemeClr val="tx1"/>
                </a:solidFill>
              </a:rPr>
              <a:t>метраў</a:t>
            </a:r>
            <a:r>
              <a:rPr lang="ru-RU" b="1" i="1" dirty="0">
                <a:solidFill>
                  <a:schemeClr val="tx1"/>
                </a:solidFill>
              </a:rPr>
              <a:t>, а </a:t>
            </a:r>
            <a:r>
              <a:rPr lang="ru-RU" b="1" i="1" dirty="0" err="1">
                <a:solidFill>
                  <a:schemeClr val="tx1"/>
                </a:solidFill>
              </a:rPr>
              <a:t>вось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месца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дзе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глыбіня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максімальная</a:t>
            </a:r>
            <a:r>
              <a:rPr lang="ru-RU" b="1" i="1" dirty="0">
                <a:solidFill>
                  <a:schemeClr val="tx1"/>
                </a:solidFill>
              </a:rPr>
              <a:t> - </a:t>
            </a:r>
            <a:r>
              <a:rPr lang="ru-RU" b="1" i="1" dirty="0" err="1">
                <a:solidFill>
                  <a:schemeClr val="tx1"/>
                </a:solidFill>
              </a:rPr>
              <a:t>раён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Гатаўскіх</a:t>
            </a:r>
            <a:r>
              <a:rPr lang="ru-RU" b="1" i="1" dirty="0">
                <a:solidFill>
                  <a:schemeClr val="tx1"/>
                </a:solidFill>
              </a:rPr>
              <a:t> ям, </a:t>
            </a:r>
            <a:r>
              <a:rPr lang="ru-RU" b="1" i="1" dirty="0" err="1">
                <a:solidFill>
                  <a:schemeClr val="tx1"/>
                </a:solidFill>
              </a:rPr>
              <a:t>можа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пахваліцца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вялікімі</a:t>
            </a:r>
            <a:r>
              <a:rPr lang="ru-RU" b="1" i="1" dirty="0">
                <a:solidFill>
                  <a:schemeClr val="tx1"/>
                </a:solidFill>
              </a:rPr>
              <a:t> 25 </a:t>
            </a:r>
            <a:r>
              <a:rPr lang="ru-RU" b="1" i="1" dirty="0" err="1">
                <a:solidFill>
                  <a:schemeClr val="tx1"/>
                </a:solidFill>
              </a:rPr>
              <a:t>метрамі</a:t>
            </a:r>
            <a:r>
              <a:rPr lang="ru-RU" b="1" i="1" dirty="0">
                <a:solidFill>
                  <a:schemeClr val="tx1"/>
                </a:solidFill>
              </a:rPr>
              <a:t>. </a:t>
            </a:r>
            <a:r>
              <a:rPr lang="ru-RU" b="1" i="1" dirty="0" err="1">
                <a:solidFill>
                  <a:schemeClr val="tx1"/>
                </a:solidFill>
              </a:rPr>
              <a:t>Што</a:t>
            </a:r>
            <a:r>
              <a:rPr lang="ru-RU" b="1" i="1" dirty="0">
                <a:solidFill>
                  <a:schemeClr val="tx1"/>
                </a:solidFill>
              </a:rPr>
              <a:t> ж </a:t>
            </a:r>
            <a:r>
              <a:rPr lang="ru-RU" b="1" i="1" dirty="0" err="1">
                <a:solidFill>
                  <a:schemeClr val="tx1"/>
                </a:solidFill>
              </a:rPr>
              <a:t>тычыцца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плошчы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возера</a:t>
            </a:r>
            <a:r>
              <a:rPr lang="ru-RU" b="1" i="1" dirty="0">
                <a:solidFill>
                  <a:schemeClr val="tx1"/>
                </a:solidFill>
              </a:rPr>
              <a:t>, то </a:t>
            </a:r>
            <a:r>
              <a:rPr lang="ru-RU" b="1" i="1" dirty="0" err="1">
                <a:solidFill>
                  <a:schemeClr val="tx1"/>
                </a:solidFill>
              </a:rPr>
              <a:t>яна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сапраўды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велізарная</a:t>
            </a:r>
            <a:r>
              <a:rPr lang="ru-RU" b="1" i="1" dirty="0">
                <a:solidFill>
                  <a:schemeClr val="tx1"/>
                </a:solidFill>
              </a:rPr>
              <a:t> - 79 км2 .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        </a:t>
            </a:r>
            <a:r>
              <a:rPr lang="ru-RU" b="1" i="1" dirty="0" err="1" smtClean="0">
                <a:solidFill>
                  <a:schemeClr val="tx1"/>
                </a:solidFill>
              </a:rPr>
              <a:t>Нарач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не мае </a:t>
            </a:r>
            <a:r>
              <a:rPr lang="ru-RU" b="1" i="1" dirty="0" err="1">
                <a:solidFill>
                  <a:schemeClr val="tx1"/>
                </a:solidFill>
              </a:rPr>
              <a:t>ніякай</a:t>
            </a:r>
            <a:r>
              <a:rPr lang="ru-RU" b="1" i="1" dirty="0">
                <a:solidFill>
                  <a:schemeClr val="tx1"/>
                </a:solidFill>
              </a:rPr>
              <a:t> ярка </a:t>
            </a:r>
            <a:r>
              <a:rPr lang="ru-RU" b="1" i="1" dirty="0" err="1">
                <a:solidFill>
                  <a:schemeClr val="tx1"/>
                </a:solidFill>
              </a:rPr>
              <a:t>выяўленай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накіраванасці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або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выцягнутасці</a:t>
            </a:r>
            <a:r>
              <a:rPr lang="ru-RU" b="1" i="1" dirty="0">
                <a:solidFill>
                  <a:schemeClr val="tx1"/>
                </a:solidFill>
              </a:rPr>
              <a:t> ў  </a:t>
            </a:r>
            <a:r>
              <a:rPr lang="ru-RU" b="1" i="1" dirty="0" err="1">
                <a:solidFill>
                  <a:schemeClr val="tx1"/>
                </a:solidFill>
              </a:rPr>
              <a:t>які-небудзь</a:t>
            </a:r>
            <a:r>
              <a:rPr lang="ru-RU" b="1" i="1" dirty="0">
                <a:solidFill>
                  <a:schemeClr val="tx1"/>
                </a:solidFill>
              </a:rPr>
              <a:t> бок. </a:t>
            </a:r>
            <a:r>
              <a:rPr lang="ru-RU" b="1" i="1" dirty="0" err="1">
                <a:solidFill>
                  <a:schemeClr val="tx1"/>
                </a:solidFill>
              </a:rPr>
              <a:t>Шырыня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возера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складае</a:t>
            </a:r>
            <a:r>
              <a:rPr lang="ru-RU" b="1" i="1" dirty="0">
                <a:solidFill>
                  <a:schemeClr val="tx1"/>
                </a:solidFill>
              </a:rPr>
              <a:t> каля 10 км., </a:t>
            </a:r>
            <a:r>
              <a:rPr lang="ru-RU" b="1" i="1" dirty="0" err="1">
                <a:solidFill>
                  <a:schemeClr val="tx1"/>
                </a:solidFill>
              </a:rPr>
              <a:t>даўжыня</a:t>
            </a:r>
            <a:r>
              <a:rPr lang="ru-RU" b="1" i="1" dirty="0">
                <a:solidFill>
                  <a:schemeClr val="tx1"/>
                </a:solidFill>
              </a:rPr>
              <a:t> - 13 км., </a:t>
            </a:r>
            <a:r>
              <a:rPr lang="ru-RU" b="1" i="1" dirty="0" err="1">
                <a:solidFill>
                  <a:schemeClr val="tx1"/>
                </a:solidFill>
              </a:rPr>
              <a:t>берагавая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лінія</a:t>
            </a:r>
            <a:r>
              <a:rPr lang="ru-RU" b="1" i="1" dirty="0">
                <a:solidFill>
                  <a:schemeClr val="tx1"/>
                </a:solidFill>
              </a:rPr>
              <a:t> ў суме </a:t>
            </a:r>
            <a:r>
              <a:rPr lang="ru-RU" b="1" i="1" dirty="0" err="1">
                <a:solidFill>
                  <a:schemeClr val="tx1"/>
                </a:solidFill>
              </a:rPr>
              <a:t>складае</a:t>
            </a:r>
            <a:r>
              <a:rPr lang="ru-RU" b="1" i="1" dirty="0">
                <a:solidFill>
                  <a:schemeClr val="tx1"/>
                </a:solidFill>
              </a:rPr>
              <a:t> 41 </a:t>
            </a:r>
            <a:r>
              <a:rPr lang="ru-RU" b="1" i="1" dirty="0" err="1">
                <a:solidFill>
                  <a:schemeClr val="tx1"/>
                </a:solidFill>
              </a:rPr>
              <a:t>кіламетр</a:t>
            </a:r>
            <a:r>
              <a:rPr lang="ru-RU" b="1" i="1" dirty="0">
                <a:solidFill>
                  <a:schemeClr val="tx1"/>
                </a:solidFill>
              </a:rPr>
              <a:t>. У </a:t>
            </a:r>
            <a:r>
              <a:rPr lang="ru-RU" b="1" i="1" dirty="0" err="1">
                <a:solidFill>
                  <a:schemeClr val="tx1"/>
                </a:solidFill>
              </a:rPr>
              <a:t>Нарачы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змяшчаецца</a:t>
            </a:r>
            <a:r>
              <a:rPr lang="ru-RU" b="1" i="1" dirty="0">
                <a:solidFill>
                  <a:schemeClr val="tx1"/>
                </a:solidFill>
              </a:rPr>
              <a:t> каля 71 </a:t>
            </a:r>
            <a:r>
              <a:rPr lang="ru-RU" b="1" i="1" dirty="0" err="1">
                <a:solidFill>
                  <a:schemeClr val="tx1"/>
                </a:solidFill>
              </a:rPr>
              <a:t>мільёну</a:t>
            </a:r>
            <a:r>
              <a:rPr lang="ru-RU" b="1" i="1" dirty="0">
                <a:solidFill>
                  <a:schemeClr val="tx1"/>
                </a:solidFill>
              </a:rPr>
              <a:t> м3 </a:t>
            </a:r>
            <a:r>
              <a:rPr lang="ru-RU" b="1" i="1" dirty="0" err="1">
                <a:solidFill>
                  <a:schemeClr val="tx1"/>
                </a:solidFill>
              </a:rPr>
              <a:t>вады</a:t>
            </a:r>
            <a:r>
              <a:rPr lang="ru-RU" b="1" i="1" dirty="0">
                <a:solidFill>
                  <a:schemeClr val="tx1"/>
                </a:solidFill>
              </a:rPr>
              <a:t>. </a:t>
            </a:r>
            <a:r>
              <a:rPr lang="ru-RU" b="1" i="1" u="sng" dirty="0" err="1">
                <a:solidFill>
                  <a:schemeClr val="tx1"/>
                </a:solidFill>
              </a:rPr>
              <a:t>Вадазбор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возера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складае</a:t>
            </a:r>
            <a:r>
              <a:rPr lang="ru-RU" b="1" i="1" dirty="0">
                <a:solidFill>
                  <a:schemeClr val="tx1"/>
                </a:solidFill>
              </a:rPr>
              <a:t> 279 км2. У </a:t>
            </a:r>
            <a:r>
              <a:rPr lang="ru-RU" b="1" i="1" dirty="0" err="1">
                <a:solidFill>
                  <a:schemeClr val="tx1"/>
                </a:solidFill>
              </a:rPr>
              <a:t>возера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нясуць</a:t>
            </a:r>
            <a:r>
              <a:rPr lang="ru-RU" b="1" i="1" dirty="0">
                <a:solidFill>
                  <a:schemeClr val="tx1"/>
                </a:solidFill>
              </a:rPr>
              <a:t> свае воды 17 </a:t>
            </a:r>
            <a:r>
              <a:rPr lang="ru-RU" b="1" i="1" dirty="0" err="1">
                <a:solidFill>
                  <a:schemeClr val="tx1"/>
                </a:solidFill>
              </a:rPr>
              <a:t>ручаёў</a:t>
            </a:r>
            <a:r>
              <a:rPr lang="ru-RU" b="1" i="1" dirty="0">
                <a:solidFill>
                  <a:schemeClr val="tx1"/>
                </a:solidFill>
              </a:rPr>
              <a:t>: Купа, </a:t>
            </a:r>
            <a:r>
              <a:rPr lang="ru-RU" b="1" i="1" dirty="0" err="1">
                <a:solidFill>
                  <a:schemeClr val="tx1"/>
                </a:solidFill>
              </a:rPr>
              <a:t>Антонізберг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Сымоны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Пронькі</a:t>
            </a:r>
            <a:r>
              <a:rPr lang="ru-RU" b="1" i="1" dirty="0">
                <a:solidFill>
                  <a:schemeClr val="tx1"/>
                </a:solidFill>
              </a:rPr>
              <a:t> і </a:t>
            </a:r>
            <a:r>
              <a:rPr lang="ru-RU" b="1" i="1" dirty="0" err="1">
                <a:solidFill>
                  <a:schemeClr val="tx1"/>
                </a:solidFill>
              </a:rPr>
              <a:t>іншыя</a:t>
            </a:r>
            <a:r>
              <a:rPr lang="ru-RU" b="1" i="1" dirty="0">
                <a:solidFill>
                  <a:schemeClr val="tx1"/>
                </a:solidFill>
              </a:rPr>
              <a:t>, а </a:t>
            </a:r>
            <a:r>
              <a:rPr lang="ru-RU" b="1" i="1" dirty="0" err="1">
                <a:solidFill>
                  <a:schemeClr val="tx1"/>
                </a:solidFill>
              </a:rPr>
              <a:t>таксама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кароткая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u="sng" dirty="0" err="1">
                <a:solidFill>
                  <a:schemeClr val="tx1"/>
                </a:solidFill>
              </a:rPr>
              <a:t>пратока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Скема</a:t>
            </a:r>
            <a:r>
              <a:rPr lang="ru-RU" b="1" i="1" dirty="0">
                <a:solidFill>
                  <a:schemeClr val="tx1"/>
                </a:solidFill>
              </a:rPr>
              <a:t>, якая </a:t>
            </a:r>
            <a:r>
              <a:rPr lang="ru-RU" b="1" i="1" dirty="0" err="1">
                <a:solidFill>
                  <a:schemeClr val="tx1"/>
                </a:solidFill>
              </a:rPr>
              <a:t>злучае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Нарач</a:t>
            </a:r>
            <a:r>
              <a:rPr lang="ru-RU" b="1" i="1" dirty="0">
                <a:solidFill>
                  <a:schemeClr val="tx1"/>
                </a:solidFill>
              </a:rPr>
              <a:t> з </a:t>
            </a:r>
            <a:r>
              <a:rPr lang="ru-RU" b="1" i="1" dirty="0" err="1">
                <a:solidFill>
                  <a:schemeClr val="tx1"/>
                </a:solidFill>
              </a:rPr>
              <a:t>возерам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Мястра</a:t>
            </a:r>
            <a:r>
              <a:rPr lang="ru-RU" b="1" i="1" dirty="0">
                <a:solidFill>
                  <a:schemeClr val="tx1"/>
                </a:solidFill>
              </a:rPr>
              <a:t>. З </a:t>
            </a:r>
            <a:r>
              <a:rPr lang="ru-RU" b="1" i="1" dirty="0" err="1">
                <a:solidFill>
                  <a:schemeClr val="tx1"/>
                </a:solidFill>
              </a:rPr>
              <a:t>Нарачы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выцякае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аднайменная</a:t>
            </a:r>
            <a:r>
              <a:rPr lang="ru-RU" b="1" i="1" dirty="0">
                <a:solidFill>
                  <a:schemeClr val="tx1"/>
                </a:solidFill>
              </a:rPr>
              <a:t> рака.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1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e-BY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варыянт- </a:t>
            </a:r>
            <a:r>
              <a:rPr lang="be-BY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метраў</a:t>
            </a:r>
          </a:p>
          <a:p>
            <a:pPr marL="0" indent="0" algn="ctr">
              <a:buNone/>
            </a:pPr>
            <a:r>
              <a:rPr lang="be-BY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варыянт – </a:t>
            </a:r>
            <a:r>
              <a:rPr lang="be-BY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 кіламетр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Праскланяць словазлучэнні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05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75467"/>
            <a:ext cx="8496943" cy="3450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1. </a:t>
            </a:r>
            <a:r>
              <a:rPr lang="ru-RU" sz="3200" b="1" dirty="0" err="1" smtClean="0">
                <a:solidFill>
                  <a:schemeClr val="tx1"/>
                </a:solidFill>
              </a:rPr>
              <a:t>Марыя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працавала</a:t>
            </a:r>
            <a:r>
              <a:rPr lang="ru-RU" sz="3200" b="1" dirty="0">
                <a:solidFill>
                  <a:schemeClr val="tx1"/>
                </a:solidFill>
              </a:rPr>
              <a:t> 20 </a:t>
            </a:r>
            <a:r>
              <a:rPr lang="ru-RU" sz="3200" b="1" dirty="0" err="1" smtClean="0">
                <a:solidFill>
                  <a:schemeClr val="tx1"/>
                </a:solidFill>
              </a:rPr>
              <a:t>гадоў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на </a:t>
            </a:r>
            <a:r>
              <a:rPr lang="ru-RU" sz="3200" b="1" dirty="0" err="1">
                <a:solidFill>
                  <a:schemeClr val="tx1"/>
                </a:solidFill>
              </a:rPr>
              <a:t>гэтым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заводзе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2. </a:t>
            </a:r>
            <a:r>
              <a:rPr lang="ru-RU" sz="3200" b="1" dirty="0" err="1" smtClean="0">
                <a:solidFill>
                  <a:schemeClr val="tx1"/>
                </a:solidFill>
              </a:rPr>
              <a:t>Калі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да </a:t>
            </a:r>
            <a:r>
              <a:rPr lang="ru-RU" sz="3200" b="1" dirty="0" err="1">
                <a:solidFill>
                  <a:schemeClr val="tx1"/>
                </a:solidFill>
              </a:rPr>
              <a:t>берага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засталося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4 </a:t>
            </a:r>
            <a:r>
              <a:rPr lang="ru-RU" sz="3200" b="1" dirty="0">
                <a:solidFill>
                  <a:schemeClr val="tx1"/>
                </a:solidFill>
              </a:rPr>
              <a:t>метры, лодка вынырнула з туману.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Перабудуйце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сваіх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сшытках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сказы так,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лічэбнікі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абазначалі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прыблізную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колькасць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4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1-дрэнны</a:t>
            </a:r>
          </a:p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2-лепшы</a:t>
            </a:r>
          </a:p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ru-RU" sz="6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найлепшы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8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Твой настрой</a:t>
            </a:r>
            <a:endParaRPr lang="ru-RU" sz="80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4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Напішыце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невялікае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сачыненне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тэму</a:t>
            </a:r>
            <a:endPara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“Мой </a:t>
            </a:r>
            <a:r>
              <a:rPr lang="ru-RU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распарадак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дня”, </a:t>
            </a:r>
            <a:r>
              <a:rPr lang="ru-RU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ужываючы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ў </a:t>
            </a:r>
            <a:r>
              <a:rPr lang="ru-RU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сачыненні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лічэбнікі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6600" b="1" i="1" u="sng" dirty="0" smtClean="0">
                <a:solidFill>
                  <a:schemeClr val="tx1"/>
                </a:solidFill>
              </a:rPr>
              <a:t>Дамашняе заданне</a:t>
            </a:r>
            <a:endParaRPr lang="ru-RU" sz="66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49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226</TotalTime>
  <Words>272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Аб сабе сказаць хачу: Ўсе прадметы я лічу. Няма часу адпачыць: Кожны просіць палічыць – Колькі іх, каторы ён? Лічбы – працы маёй плён. </vt:lpstr>
      <vt:lpstr>Лічэбнік 6 клас</vt:lpstr>
      <vt:lpstr>Презентация PowerPoint</vt:lpstr>
      <vt:lpstr>Презентация PowerPoint</vt:lpstr>
      <vt:lpstr>Праскланяць словазлучэнні</vt:lpstr>
      <vt:lpstr>Перабудуйце у сваіх сшытках сказы так, каб лічэбнікі абазначалі прыблізную колькасць  </vt:lpstr>
      <vt:lpstr>Твой настрой</vt:lpstr>
      <vt:lpstr>Дамашняе заданне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Алена</cp:lastModifiedBy>
  <cp:revision>6</cp:revision>
  <dcterms:created xsi:type="dcterms:W3CDTF">2016-01-31T20:51:29Z</dcterms:created>
  <dcterms:modified xsi:type="dcterms:W3CDTF">2016-02-01T13:13:30Z</dcterms:modified>
</cp:coreProperties>
</file>