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73" r:id="rId9"/>
    <p:sldId id="280" r:id="rId10"/>
    <p:sldId id="275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uz4in.net/news/10_samykh_tragicheskikh_sluchaev_massovoj_gibeli_ljudej_v_rezultate_davki/2014-08-22-36617" TargetMode="External"/><Relationship Id="rId2" Type="http://schemas.openxmlformats.org/officeDocument/2006/relationships/hyperlink" Target="http://gnezdoparanoika.ru/podgotovka-k-vijivaniu/vijivanie-v-gorode/192-lichnaya-bezopasnost-vo-vremya-massovyh-meropriyatiy-5-sovetov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0" y="533400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Личная безопасность во время массовых мероприятий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taggerd.su/files/539/8bf9ab244cd21672c6e1099f9a6a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590800"/>
            <a:ext cx="9144000" cy="3676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609600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внезапно образовавшейся давки у входа на станцию метро «Немига» погибло 53 человека. Буквально за несколько часов до трагедии вокруг станции метро веселились люди, которые пришли на праздник пива. В самый разгар праздника начался ливень с грозой и градом, который заставил всех людей, присутствовавших на мероприятии, броситься в поисках укрытия от ненастья в ближайшую станцию метро. Когда толпа из более чем двух с половиной тысяч человек плотным потоком хлынула с обоих входов в подземный переход, образовалась жуткая давка. Те несчастные, которые оказались в центре станции, были буквально раздавлены. 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524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 мая 1999 год Минск, давка у входа на станцию метро «Немига»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metro-photo.ru/images/resized/im-c112-w954-fnzgxwiminsk_metro-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76400" y="2971800"/>
            <a:ext cx="5334000" cy="3413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14400" y="64886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Мемориал погибшим 30 мая 1999г.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входа на станцию "Немига"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838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возможности, вообще избегайте скопления большого числа людей. Однако, если вы всё же оказались участником спортивного или культурно-массового мероприятия, воспользуйтесь советами, данными далее, чтобы обезопасить себя и своих близких, и снизить риск получить травму или увечье.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28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безопасность во время массовых мероприятий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s://im0-tub-ru.yandex.net/i?id=9dfff7539f709369862d4d7aa5ef113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200400"/>
            <a:ext cx="6667500" cy="3152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1828800"/>
            <a:ext cx="6629400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№1: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погоне за зрелищем,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стремитесь занять самые востребованные места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 плотным скоплением людей. Это не стоит возможных неудобств.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28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безопасность во время массовых мероприятий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1524000"/>
            <a:ext cx="6553200" cy="35394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№2: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Продумайте пути эвакуации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на случай если что-то пойдет не так. Если речь идёт о помещении, основной выход самый очевидный, и в приступе паники именно туда направится толпа. Осмотритесь на предмет других аварийных выходов, окон, лестниц, дополнительных дверей.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28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безопасность во время массовых мероприятий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1600200"/>
            <a:ext cx="53340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№3: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Если вы обнаружили, что становится тесно, проходы заполняются людьми, пожарная безопасность не соблюдается -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незамедлительно покиньте мероприятие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28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безопасность во время массовых мероприятий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1828800"/>
            <a:ext cx="4267200" cy="310854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№4: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Мониторьте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обстановку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Даже если всё идёт по плану, знайте, что любая внештатная ситуация может спровоцировать панику и давку.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28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безопасность во время массовых мероприятий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1371600"/>
            <a:ext cx="5029200" cy="34163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Совет №5: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вы посещаете мероприятия с компанией друзей или близких,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старайтесь не разделяться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На случай потери друг друга из зоны видимости обязательно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договоритесь о месте встречи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которое должно быть безопасно, и удалено от эпицентра толпы.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28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безопасность во время массовых мероприятий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14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всё же начинается давка, готовьтесь. Предстоит борьба за выживание!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0" y="3124200"/>
            <a:ext cx="350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Самым лучшим вариантом будет дистанцироваться от основного потока людей, залезть на какую-нибудь возвышенность, фонарный столб, балкон и переждать.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28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безопасность во время массовых мероприятий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storage.surfingbird.ru/l/14/6/25/16/r2_fototelegraf.ru_tolpa-25-15_80b77c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2819400"/>
            <a:ext cx="4914899" cy="3276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1430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покинуть толпу не удалось - сохраняйте самообладание и держитесь темпа потока, не отставая и не напирая на впереди идущих людей, плавно уходя по диагонали от эпицентра тесноты. Ни в коем случае не идите против толпы. Вас сметут и растопчут!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28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безопасность во время массовых мероприятий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www.vladtime.ru/uploads/posts/2015-12/1451311613_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3124200"/>
            <a:ext cx="6705600" cy="34586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14400"/>
            <a:ext cx="358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Завяжите шнурки хорошим узлом. Не дай бог в давке они развяжутся - вам конец. И заранее надевайте то, что не будет сильно болтаться и цепляться за все мыслимые препятствия (длинные юбки, широкие штаны, капюшоны, болтающиеся шарфы, длинные пальто и шубы - это все сюда, длинные волосы тоже сюда).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228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безопасность во время массовых мероприятий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266" name="AutoShape 2" descr="http://informsklad.ru/images/post_images/2013/06/24/02/114444813887030_informsklad_r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://www.stihi.ru/pics/2017/03/14/6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19200"/>
            <a:ext cx="4898570" cy="4800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228600"/>
            <a:ext cx="5410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Спортивные события, концерты, демонстрации и митинги всегда несут потенциальную опасность для участников мероприятия.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lefortovo.mos.ru/upload_local/21_07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168652"/>
            <a:ext cx="5524500" cy="45300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838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Старайтесь держать вокруг себя свободное пространство, например, выставив локти перед собой. Избегайте сдавливания грудной клетки. Группируйтесь при толчках, и ни в коем случае не теряйте равновесие.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5400" y="2514600"/>
            <a:ext cx="388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Падение на землю будет равноценно смерти - вас просто растопчут!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Берегите себя и лишний раз подумайте, стоит ли участвовать в том или ином массовом мероприятии, где ваша безопасность может быть под угрозой.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228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Личная безопасность во время массовых мероприятий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www.motti.ru/sites/default/files/archive/fleshmo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3733800"/>
            <a:ext cx="4724400" cy="26574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762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http://gnezdoparanoika.ru/podgotovka-k-vijivaniu/vijivanie-v-gorode/192-lichnaya-bezopasnost-vo-vremya-massovyh-meropriyatiy-5-sovetov.html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3622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://muz4in.net/news/10_samykh_tragicheskikh_sluchaev_massovoj_gibeli_ljudej_v_rezultate_davki/2014-08-22-36617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Любое большое скопление людей является привлекательной мишенью для террористов, с одной стороны. С другой - половина инцидентов случается на ровном месте, из-за спонтанно возникшей паники и последующей давки.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www.vsschop.ru/masso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34640"/>
            <a:ext cx="9144000" cy="4023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4549676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и третий вариант – трагедии по вине организаторов, как это случилось в сентябре 2015 года, во время ежегодного Хаджа. Тогда 2 большие колонны паломников встретились на узкой улице, в результате чего возникла страшная давка. Чисто жертв составило 2 110 человек!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islam.ru/sites/default/files/img/2017/news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"/>
            <a:ext cx="6477000" cy="431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Неконтролируемая толпа - одно из самых страшных явлений любого массового мероприятия. Остановить толпу достаточно трудно, управлять ей почти невозможно.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7400" y="3124200"/>
            <a:ext cx="2971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Смертельные давки могут возникнуть в любом месте, где есть большое скопление людей - и неважно, в какой точке земного шара вы находитесь.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www.vosizneias.com/wp-content/uploads/2011/02/out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5525159" cy="3733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1510" name="Picture 6" descr="http://socialmoneytransferring.com/wp-content/uploads/2016/02/maxresdefaul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86866" y="228601"/>
            <a:ext cx="3928533" cy="2209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Давка в Лиме (Перу) - 1964 год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трагедия произошла на Национальном стадионе в Лиме, где собралось немало болельщиков для того, чтобы посмотреть отборочный матч олимпийского футбольного турнира между сборными Аргентины и Перу. Все началось тогда, когда арбитр за две минуты до окончания игры отказался засчитывать гол перуанской команды, который мог бы принести ей неоспоримую победу. После того как судья объявил о своем решении, стадион вскипел. Завязалась драка, и на выходе из стадиона образовалась давка. Все попытки администрации успокоить толпу лишь усугубили ситуацию. В результате страшного инцидента погибло, как минимум, 300 болельщиков. Около 500 человек получили травмы различной степени тяжести.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roadstory.gr/wp-content/uploads/2013/02/%CF%80%CE%B5%CF%81%CE%BF%CF%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200400"/>
            <a:ext cx="5229985" cy="3409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Давка на спортивной арене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Ultra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Arena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в Маниле (Филиппины)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2006 году в Маниле произошел трагический случай, в результате которого погибло более 70 человек. Спортивная арена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Ultra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Arena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ныне известная как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Philsports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Arena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стала местом гибели людей, которые хотели принять участие в юбилейном выпуске популярной дневной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 названием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Wowowee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Когда ворота стадиона открылись в назначенное организаторами время, 30 тысяч потенциальных конкурсантов разом ринулись ко входу. В результате образовавшейся давки, причиной которой стали узкие проходы, отсутствие планов эвакуации и четких, слаженных действий, погибло 73 человека. Ответственность за трагедию понесли организаторы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massaget.kz/userdata/uploads/u60313/1420210271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819400"/>
            <a:ext cx="5829300" cy="3886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228600"/>
            <a:ext cx="8610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Давка и пожар в ночном клубе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Station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давки, образовавшейся в ночном клубе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Station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Уэст-Уорик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штат Род-Айленд), погибло 96 человек, 187 получили различные травмы. Причиной несчастного случая стал сильный пожар, вызванный использованием пиротехнических изделий во время выступления рок-группы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Пожар и последующая давка стали самыми смертоносными в истории Соединенных Штатов Америки.  Пожар начался тогда, когда на сцене зажгли пиротехнические конусы – белое пламя, появившееся из них, вмиг перекинулось на стены клуба, сделанные из легковоспламеняющегося материала.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cdn.lenta.ru/images/0000/0224/000002243847/pic_1358802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7292" y="2895600"/>
            <a:ext cx="5805959" cy="37909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Давка в Багдаде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Давка на мосту в Багдаде, которая случилась в 2005 году и унесла жизни более 950 иракцев, стала одной из самых ужасных трагедий в современной истории. Сотни тысяч шиитов направлялись через речной мост к мечети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Кадимия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расположенной в северной части Багдада, для того, чтобы почтить память шиитского святого имама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аль-Кадима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Вдруг кто-то пустил слух, что в толпе находится террорист-смертник. Среди людей возникла паника. Напуганные до смерти, они пытались спастись всевозможными способами.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algardenia.com/images/Armey/J.Aemaa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5759146" cy="38106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625</Words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90</cp:revision>
  <dcterms:created xsi:type="dcterms:W3CDTF">2017-04-15T05:42:40Z</dcterms:created>
  <dcterms:modified xsi:type="dcterms:W3CDTF">2017-04-16T13:52:34Z</dcterms:modified>
</cp:coreProperties>
</file>