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3779-9E8A-45E0-8F3A-2EA28C0F7232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B050D-5C14-4CC5-A974-19B806063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3779-9E8A-45E0-8F3A-2EA28C0F7232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B050D-5C14-4CC5-A974-19B806063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3779-9E8A-45E0-8F3A-2EA28C0F7232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B050D-5C14-4CC5-A974-19B806063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3779-9E8A-45E0-8F3A-2EA28C0F7232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B050D-5C14-4CC5-A974-19B806063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3779-9E8A-45E0-8F3A-2EA28C0F7232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B050D-5C14-4CC5-A974-19B806063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3779-9E8A-45E0-8F3A-2EA28C0F7232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B050D-5C14-4CC5-A974-19B806063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3779-9E8A-45E0-8F3A-2EA28C0F7232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B050D-5C14-4CC5-A974-19B806063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3779-9E8A-45E0-8F3A-2EA28C0F7232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B050D-5C14-4CC5-A974-19B806063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3779-9E8A-45E0-8F3A-2EA28C0F7232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B050D-5C14-4CC5-A974-19B806063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3779-9E8A-45E0-8F3A-2EA28C0F7232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B050D-5C14-4CC5-A974-19B806063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3779-9E8A-45E0-8F3A-2EA28C0F7232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B050D-5C14-4CC5-A974-19B806063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33779-9E8A-45E0-8F3A-2EA28C0F7232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B050D-5C14-4CC5-A974-19B806063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450271991_maresev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4378498"/>
          </a:xfrm>
        </p:spPr>
        <p:txBody>
          <a:bodyPr>
            <a:normAutofit/>
          </a:bodyPr>
          <a:lstStyle/>
          <a:p>
            <a:pPr algn="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Сергей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фимович Белоконь.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6146" name="Picture 2" descr="C:\Users\User\Desktop\belokon-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404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Фото\9d88bfaedd332ce776d3fadd7f68bb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4542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707904" cy="4450506"/>
          </a:xfrm>
        </p:spPr>
        <p:txBody>
          <a:bodyPr>
            <a:normAutofit/>
          </a:bodyPr>
          <a:lstStyle/>
          <a:p>
            <a:pPr algn="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Числов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Александр Михайлович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User\Desktop\chislo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6814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684x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48680" y="0"/>
            <a:ext cx="1069267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Фото\maresyv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854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Алексей </a:t>
            </a:r>
            <a:r>
              <a:rPr lang="ru-RU" dirty="0" err="1" smtClean="0"/>
              <a:t>Маресьев</a:t>
            </a:r>
            <a:r>
              <a:rPr lang="ru-RU" dirty="0" smtClean="0"/>
              <a:t> и Александр </a:t>
            </a:r>
            <a:r>
              <a:rPr lang="ru-RU" dirty="0" err="1" smtClean="0"/>
              <a:t>Числов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n20160114_44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User\Desktop\Фото\maresyv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07162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User\Desktop\682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560840" cy="724542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Алексей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Маресьев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Борис Полевой.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User\Desktop\8431491f1924ca2d9ac0322df81a75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0"/>
            <a:ext cx="4355976" cy="6858000"/>
          </a:xfrm>
          <a:prstGeom prst="rect">
            <a:avLst/>
          </a:prstGeom>
          <a:noFill/>
        </p:spPr>
      </p:pic>
      <p:pic>
        <p:nvPicPr>
          <p:cNvPr id="15363" name="Picture 3" descr="C:\Users\User\Desktop\Б.  Полевой и Маресье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4788024" cy="537321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User\Desktop\1696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Петр </a:t>
            </a:r>
            <a:r>
              <a:rPr lang="ru-RU" dirty="0" err="1"/>
              <a:t>Авдеевич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и Анна Никитична </a:t>
            </a:r>
            <a:r>
              <a:rPr lang="ru-RU" dirty="0" err="1" smtClean="0"/>
              <a:t>Маресьевы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maresyev-pa-1200-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85248"/>
            <a:ext cx="9144000" cy="5272752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User\Desktop\MphvfbFw9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40"/>
            <a:ext cx="9144000" cy="685186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User\Desktop\e2fd45d285435adb3a5d91a7f0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604867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User\Desktop\Обелиск_на_улице_Маресьева_в_г._Ибрес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User\Desktop\2(5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C:\Users\User\Desktop\132913779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0478"/>
            <a:ext cx="9271495" cy="716847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Фабрично-заводское ученичество.</a:t>
            </a:r>
            <a:br>
              <a:rPr lang="ru-RU" dirty="0" smtClean="0"/>
            </a:br>
            <a:r>
              <a:rPr lang="ru-RU" dirty="0"/>
              <a:t> </a:t>
            </a:r>
            <a:r>
              <a:rPr lang="ru-RU" sz="3100" dirty="0"/>
              <a:t>Алексей </a:t>
            </a:r>
            <a:r>
              <a:rPr lang="ru-RU" sz="3100" dirty="0" err="1"/>
              <a:t>Маресьев</a:t>
            </a:r>
            <a:r>
              <a:rPr lang="ru-RU" sz="3100" dirty="0"/>
              <a:t> 3 ряд 4 справа.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3ryad-4sprava-maresyev-pa-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12-й </a:t>
            </a:r>
            <a:r>
              <a:rPr lang="ru-RU" dirty="0" err="1"/>
              <a:t>авиапогранотряд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dirty="0"/>
              <a:t>остров Сахалин. 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err="1" smtClean="0"/>
              <a:t>Маресьев</a:t>
            </a:r>
            <a:r>
              <a:rPr lang="ru-RU" sz="3100" dirty="0" smtClean="0"/>
              <a:t> </a:t>
            </a:r>
            <a:r>
              <a:rPr lang="ru-RU" sz="3100" dirty="0"/>
              <a:t>слева в первом ряду.</a:t>
            </a:r>
          </a:p>
        </p:txBody>
      </p:sp>
      <p:pic>
        <p:nvPicPr>
          <p:cNvPr id="2050" name="Picture 2" descr="C:\Users\User\Desktop\maresyev-sleva-1ryad-8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7488832" cy="502687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Батайская</a:t>
            </a:r>
            <a:r>
              <a:rPr lang="ru-RU" dirty="0" smtClean="0"/>
              <a:t> военная авиационная школа пилотов.</a:t>
            </a:r>
            <a:endParaRPr lang="ru-RU" dirty="0"/>
          </a:p>
        </p:txBody>
      </p:sp>
      <p:pic>
        <p:nvPicPr>
          <p:cNvPr id="4" name="Содержимое 3" descr="mar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9144000" cy="5373216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воздушный б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7079" y="0"/>
            <a:ext cx="948107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Фото\3377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999" y="0"/>
            <a:ext cx="9169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Фото\11f673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Arial" charset="0"/>
              </a:rPr>
              <a:t>Ибресинская</a:t>
            </a:r>
            <a:r>
              <a:rPr lang="ru-RU" dirty="0" smtClean="0">
                <a:latin typeface="Times New Roman" pitchFamily="18" charset="0"/>
                <a:cs typeface="Arial" charset="0"/>
              </a:rPr>
              <a:t> летная школа.</a:t>
            </a:r>
            <a:endParaRPr lang="ru-RU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51606"/>
            <a:ext cx="9144000" cy="54063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35</Words>
  <Application>Microsoft Office PowerPoint</Application>
  <PresentationFormat>Экран (4:3)</PresentationFormat>
  <Paragraphs>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 Петр Авдеевич  и Анна Никитична Маресьевы.</vt:lpstr>
      <vt:lpstr>Фабрично-заводское ученичество.  Алексей Маресьев 3 ряд 4 справа.</vt:lpstr>
      <vt:lpstr>12-й авиапогранотряд   остров Сахалин.   Маресьев слева в первом ряду.</vt:lpstr>
      <vt:lpstr>Батайская военная авиационная школа пилотов.</vt:lpstr>
      <vt:lpstr>Презентация PowerPoint</vt:lpstr>
      <vt:lpstr>Презентация PowerPoint</vt:lpstr>
      <vt:lpstr>Презентация PowerPoint</vt:lpstr>
      <vt:lpstr>Ибресинская летная школа.</vt:lpstr>
      <vt:lpstr>Сергей Ефимович Белоконь.</vt:lpstr>
      <vt:lpstr>Презентация PowerPoint</vt:lpstr>
      <vt:lpstr>Числов Александр Михайлович.</vt:lpstr>
      <vt:lpstr>Презентация PowerPoint</vt:lpstr>
      <vt:lpstr>Презентация PowerPoint</vt:lpstr>
      <vt:lpstr>Алексей Маресьев и Александр Числов.</vt:lpstr>
      <vt:lpstr>Презентация PowerPoint</vt:lpstr>
      <vt:lpstr>Презентация PowerPoint</vt:lpstr>
      <vt:lpstr>Алексей Маресьев и Борис Полевой.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18</cp:revision>
  <dcterms:created xsi:type="dcterms:W3CDTF">2016-05-09T09:58:11Z</dcterms:created>
  <dcterms:modified xsi:type="dcterms:W3CDTF">2016-05-20T08:54:08Z</dcterms:modified>
</cp:coreProperties>
</file>