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57" r:id="rId16"/>
    <p:sldId id="276" r:id="rId17"/>
    <p:sldId id="260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rotY val="29"/>
      <c:perspective val="30"/>
    </c:view3D>
    <c:plotArea>
      <c:layout>
        <c:manualLayout>
          <c:layoutTarget val="inner"/>
          <c:xMode val="edge"/>
          <c:yMode val="edge"/>
          <c:x val="1.9384083341669446E-2"/>
          <c:y val="0.1458911057170488"/>
          <c:w val="0.61421648682803542"/>
          <c:h val="0.6843460717641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Используете ли вы лекарственные травы?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0.13248703345071494"/>
                  <c:y val="1.90544150497715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5003949913394057"/>
                  <c:y val="-0.264138296535554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195121254126399E-2"/>
                  <c:y val="0.125288023207625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Да, постоянно</c:v>
                </c:pt>
                <c:pt idx="1">
                  <c:v>Изредка</c:v>
                </c:pt>
                <c:pt idx="2">
                  <c:v>Нет, никогда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57.5</c:v>
                </c:pt>
                <c:pt idx="2">
                  <c:v>17.5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500268399353954"/>
          <c:y val="0.1403165014776189"/>
          <c:w val="0.34738652223826078"/>
          <c:h val="0.592809977700156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3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12237184691620713"/>
          <c:y val="5.9014014071711259E-2"/>
          <c:w val="0.40184799954232137"/>
          <c:h val="0.90612784210523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9.7820609418687227E-2"/>
                  <c:y val="0.158592203084095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4853208072186728E-2"/>
                  <c:y val="-0.183153745274251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585905443090208"/>
                  <c:y val="-8.16009933747570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Самостоятельно </c:v>
                </c:pt>
                <c:pt idx="1">
                  <c:v>Когда как</c:v>
                </c:pt>
                <c:pt idx="2">
                  <c:v> Покупаю в аптеке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350004929784055"/>
          <c:y val="0.27121612104065046"/>
          <c:w val="0.31321522950274938"/>
          <c:h val="0.4296809683866834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459D-DC43-48CE-B6E2-40C44FAB7387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E24E-9203-4D88-8F65-8117A20D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3E24E-9203-4D88-8F65-8117A20D93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735A-E202-4EB9-877D-354C3849151F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3AA7-7496-47E9-99B0-326CE8FCE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61D3-78BF-4EB5-800A-4CD07F98FB38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119D-EE48-4809-9760-F73AEFC7D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51-BA5E-48BD-AB9A-74FC5FEA5F5C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C1BE-02EC-4360-805B-0E886428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6333-CB8F-4F13-B2C4-050FB2CB88CB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9F4C-3A8F-4090-AEED-48E342E7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98BB-9D47-4FA6-8EF7-A88DC0197A7C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F148-BAC1-4BAE-BB4B-93D807CAC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7615-B63F-4277-AB8A-6F7AC9B016DF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8617-74B6-4030-9424-4B8CFE27C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9905-C027-4DAA-A19C-0816A55FEAD1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5E03-3757-43D5-9007-B2C671AA5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B4FA-3517-4441-9778-4DED45A63C52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3C3-D3D6-47F5-BA5D-D66A49728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983-D4E2-4533-AED5-0F2BF51BC236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250-8965-44B2-9D40-0B7B5C0B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35E9-3075-4220-86D5-F20360EFA536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D976-AE3D-4CDE-850F-ABC0FD867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A7DA-40F4-49F9-A6EA-A2EF90C53E8F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5C19-8BA7-47D5-976C-61BF903E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5C0198-D084-4C84-B76D-E69298332E31}" type="datetimeFigureOut">
              <a:rPr lang="ru-RU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9BD1F-41F2-4669-B56F-BB851A40F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-2005-06.photosight.ru/14/902876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«Лекарственные растения местной флоры»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8501122" cy="3143272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>
                <a:latin typeface="Arial Black" pitchFamily="34" charset="0"/>
              </a:rPr>
              <a:t>Авторы: </a:t>
            </a:r>
            <a:r>
              <a:rPr lang="ru-RU" dirty="0" smtClean="0">
                <a:latin typeface="Arial Black" pitchFamily="34" charset="0"/>
              </a:rPr>
              <a:t>Кашкинова </a:t>
            </a:r>
            <a:r>
              <a:rPr lang="ru-RU" dirty="0" smtClean="0">
                <a:latin typeface="Arial Black" pitchFamily="34" charset="0"/>
              </a:rPr>
              <a:t>Екатерина Сергеевна</a:t>
            </a:r>
          </a:p>
          <a:p>
            <a:r>
              <a:rPr lang="ru-RU" dirty="0" smtClean="0"/>
              <a:t>Научные руководители:</a:t>
            </a:r>
          </a:p>
          <a:p>
            <a:r>
              <a:rPr lang="ru-RU" dirty="0" smtClean="0"/>
              <a:t>к.б.н., доцент кафедры биологии </a:t>
            </a:r>
          </a:p>
          <a:p>
            <a:r>
              <a:rPr lang="ru-RU" dirty="0" smtClean="0"/>
              <a:t>Пашина М.В. </a:t>
            </a:r>
          </a:p>
          <a:p>
            <a:r>
              <a:rPr lang="ru-RU" dirty="0" smtClean="0"/>
              <a:t> </a:t>
            </a: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Чистотел</a:t>
            </a:r>
            <a:r>
              <a:rPr lang="ru-RU" dirty="0" smtClean="0"/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Эта трава обладает болеутоляющим действием и даже излечивает от чешуйчатого лишая, рака и туберкулёза кожи. Иногда чистотел рекомендуют при астме. Настой чистотела назначают при заболеваниях печени и желчного пузыря.</a:t>
            </a:r>
          </a:p>
          <a:p>
            <a:endParaRPr lang="ru-RU" dirty="0"/>
          </a:p>
        </p:txBody>
      </p:sp>
      <p:pic>
        <p:nvPicPr>
          <p:cNvPr id="5" name="Picture 2" descr="Картинка 8 из 48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00200"/>
            <a:ext cx="3679139" cy="48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Полынь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В народной медицине употребляют полынь при лихорадке и против глистов. Корни растения помогают при эпилепсии и колитах. При кожных заболеваниях принимают ванны с полынью.</a:t>
            </a:r>
          </a:p>
          <a:p>
            <a:endParaRPr lang="ru-RU" sz="2400" dirty="0"/>
          </a:p>
        </p:txBody>
      </p:sp>
      <p:pic>
        <p:nvPicPr>
          <p:cNvPr id="29698" name="Picture 2" descr="C:\Documents and Settings\User\Рабочий стол\2129b6de62c21db72950a601914f48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643338" cy="543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Икотный серый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0003-005-Proekt-Puteshestvie-po-knigam-Gabdully-Tu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Результаты  анкетирования    жителей  г.Омска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00034" y="2000240"/>
          <a:ext cx="8072493" cy="11430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90573"/>
                <a:gridCol w="2690573"/>
                <a:gridCol w="2691347"/>
              </a:tblGrid>
              <a:tr h="543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Да, постоянно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Изредка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Нет, никогда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</a:tr>
              <a:tr h="59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59" marR="41859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357298"/>
            <a:ext cx="84537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Используете ли вы лекарственные травы?(40 респондентов)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3357562"/>
          <a:ext cx="821537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:\Documents and Settings\User\Рабочий стол\0003-005-Proekt-Puteshestvie-po-knigam-Gabdully-Tu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6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428736"/>
          <a:ext cx="8215370" cy="12144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8194"/>
                <a:gridCol w="2738194"/>
                <a:gridCol w="2738982"/>
              </a:tblGrid>
              <a:tr h="60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Самостоятельно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Когда как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/>
                        <a:t>Покупаю в аптеке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</a:tr>
              <a:tr h="607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/>
                        <a:t>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/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0034" y="428604"/>
            <a:ext cx="9519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Вы собираете и заготавливаете травы сами или покупаете в аптеке?(33 респондента)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00034" y="2857496"/>
          <a:ext cx="821537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  проблемы: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озможность лечения многих заболеваний травами, известными человеку с давних пор,  совершенно бесплатно.</a:t>
            </a:r>
            <a:endParaRPr lang="ru-RU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85918" y="428604"/>
            <a:ext cx="62151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Выводы и рекомендации</a:t>
            </a:r>
            <a:endParaRPr kumimoji="0" lang="ru-RU" sz="36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8429684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результате проведённых мною исследований, я выяснила, что в окрестностях нашего села произрастает очень много лекарственных растений.  </a:t>
            </a:r>
          </a:p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В своей работе я остановилась конкретно только на самых популярных видах лекарственных растений. </a:t>
            </a:r>
          </a:p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Из книг и из бесед с жителями я познакомилась с правилами заготовки лекарственного сырья и приготовления настоев.</a:t>
            </a:r>
          </a:p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Из беседы с фельдшерами Саянского  </a:t>
            </a:r>
            <a:r>
              <a:rPr lang="ru-RU" sz="1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ФАПа</a:t>
            </a:r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поняла, что в современной медицине широко используются и рецепты народной медицины. Как утверждают медицинские работники,   применение народных средств очень эффективно, хотя требуется более длительный срок лечения.  Применение лекарственных трав улучшает защитные силы организма и повышает общий иммунитет. Я хотела бы рекомендовать нашим медикам информировать население о лекарственных свойствах местных растений (например создать альбом, повесить стенд в </a:t>
            </a:r>
            <a:r>
              <a:rPr lang="ru-RU" sz="14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ФАПе</a:t>
            </a:r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Мои  респонденты  много рассказали мне не только о полезности сбора лекарственного сырья, но и о бережном отношении к родной природе.                                        </a:t>
            </a:r>
          </a:p>
          <a:p>
            <a:r>
              <a:rPr lang="ru-RU" sz="14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При заготовке лекарственных растений нельзя забывать мудрый девиз: «используй, охраняя, и охраняй, используя».</a:t>
            </a:r>
            <a:endParaRPr lang="ru-RU" sz="1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Перспективы: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 anchor="t"/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Следует распространять знания среди населения  о  лекарственных свойствах трав, растущих в окрестностях  нашего  села, научить ими пользоваться,  что позволит избежать болезни и не превратить их в хронические.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500174"/>
            <a:ext cx="9001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Благодарю за внимание!!!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работы: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229600" cy="2971808"/>
          </a:xfrm>
        </p:spPr>
        <p:txBody>
          <a:bodyPr anchor="t"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Цель работы:</a:t>
            </a:r>
            <a:r>
              <a:rPr lang="ru-RU" dirty="0" smtClean="0"/>
              <a:t> изучить лекарственные растения, растущие в окрестностях города Омска.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Задачи работы: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5"/>
            <a:ext cx="8229600" cy="3143272"/>
          </a:xfrm>
        </p:spPr>
        <p:txBody>
          <a:bodyPr/>
          <a:lstStyle/>
          <a:p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1) Изучить лекарственные растения.</a:t>
            </a:r>
          </a:p>
          <a:p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2)Выявить хозяйственно-ценные виды растений.</a:t>
            </a:r>
          </a:p>
          <a:p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3)Подразделить лекарственные растения на группы лечения заболеваний.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Крапива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4" descr="Картинка 37 из 598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357298"/>
            <a:ext cx="3894538" cy="526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Используют в виде настоев как кровоостанавливающее средство при внутренних кровотечениях. В европейской медицине препараты из крапивы применяют при анемии, атеросклерозе, болезнях печени, почек, мочевого пузыря, кожных болезнях.</a:t>
            </a:r>
          </a:p>
          <a:p>
            <a:pPr>
              <a:buNone/>
            </a:pP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Ромашка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Ромашку используют при флюсах, зубной боли, для промывания гнойных ран, нарывов, как примочку для глаз. Делают ванны при ревматических болях и от золотухи. Ею моют волосы, чтобы был красивый золотистый цвет, и используют в косметологии</a:t>
            </a: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" name="Picture 2" descr="Картинка 8 из 768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805781"/>
            <a:ext cx="37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Одуванчик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В народной медицине его считали «жизненным эликсиром», кровоочищающим средством, которое хорошо влияет на пищеварение, помогает от бессонницы и от желтухи. Для лекарственных целей заготавливают его корни, а листья одуванчика полезно класть в первые летние салаты, т. к. они содержат много витаминов.</a:t>
            </a:r>
          </a:p>
          <a:p>
            <a:endParaRPr lang="ru-RU" dirty="0"/>
          </a:p>
        </p:txBody>
      </p:sp>
      <p:pic>
        <p:nvPicPr>
          <p:cNvPr id="5" name="Picture 8" descr="C:\Documents and Settings\admin\Рабочий стол\для публикации\Новая папка\oduvanch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85860"/>
            <a:ext cx="3786214" cy="528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Подорожник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    В народной медицине настой из листьев подорожника издавна применяется в качестве отхаркивающего средства при болезнях лёгких и бронхов. В последнее время начали применять и семена подорожника как лёгкое слабительное средство (по 1-2 столовые ложки) и при хронических поносах и дизентерии (1г. 4 раза в день).</a:t>
            </a:r>
            <a:endParaRPr lang="ru-RU" sz="2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Картинка 13 из 265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23144"/>
            <a:ext cx="3929090" cy="5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Пижма обыкновенная  или  «дикая рябинка»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Оказывает благоприятное действие при лечении печени, желчного пузыря и при острых кишечных заболеваниях. Собирают и сушат цветки пижмы.</a:t>
            </a:r>
          </a:p>
          <a:p>
            <a:endParaRPr lang="ru-RU" dirty="0"/>
          </a:p>
        </p:txBody>
      </p:sp>
      <p:pic>
        <p:nvPicPr>
          <p:cNvPr id="28674" name="Picture 2" descr="C:\Documents and Settings\User\Рабочий стол\pizhma-tanacetum-vulgare-0002735236-preview_c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5172"/>
            <a:ext cx="3857652" cy="502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Тысячелистник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Применяют при желудочно-кишечных болезнях и гастритах. Для приготовления настоя 15г. травы измельчают и заливают 200мл воды, кипятят 15 мин, настаивают 45 мин и пьют по 1 ст. ложке 3-4 раза в день</a:t>
            </a: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Картинка 14 из 176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80" y="2143116"/>
            <a:ext cx="4312720" cy="32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551234987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zel5512349876</Template>
  <TotalTime>357</TotalTime>
  <Words>522</Words>
  <Application>Microsoft Office PowerPoint</Application>
  <PresentationFormat>Экран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zel5512349876</vt:lpstr>
      <vt:lpstr>Тема:  «Лекарственные растения местной флоры»   </vt:lpstr>
      <vt:lpstr>Цель работы: </vt:lpstr>
      <vt:lpstr>Задачи работы:</vt:lpstr>
      <vt:lpstr>Крапива </vt:lpstr>
      <vt:lpstr>Ромашка </vt:lpstr>
      <vt:lpstr>Одуванчик </vt:lpstr>
      <vt:lpstr>Подорожник </vt:lpstr>
      <vt:lpstr>Пижма обыкновенная  или  «дикая рябинка» </vt:lpstr>
      <vt:lpstr>Тысячелистник</vt:lpstr>
      <vt:lpstr>Чистотел </vt:lpstr>
      <vt:lpstr>Полынь</vt:lpstr>
      <vt:lpstr>Икотный серый </vt:lpstr>
      <vt:lpstr>Результаты  анкетирования    жителей  г.Омска</vt:lpstr>
      <vt:lpstr>Слайд 14</vt:lpstr>
      <vt:lpstr>Актуальность  проблемы:</vt:lpstr>
      <vt:lpstr>Слайд 16</vt:lpstr>
      <vt:lpstr>Перспективы: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Применение лекарственных растений жителями с.Саянское. </dc:title>
  <dc:creator>Admin</dc:creator>
  <cp:lastModifiedBy>user</cp:lastModifiedBy>
  <cp:revision>16</cp:revision>
  <dcterms:created xsi:type="dcterms:W3CDTF">2014-03-12T01:40:34Z</dcterms:created>
  <dcterms:modified xsi:type="dcterms:W3CDTF">2017-10-05T13:58:41Z</dcterms:modified>
</cp:coreProperties>
</file>