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F5CC0A-9DAC-4F15-A505-45AB4ABF39A6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6C0071-D7A6-4BD2-BE3E-B836B0D78E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3275856" cy="18722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Подготовила: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учитель-дефектолог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1 квалификационной категории МБДОУ № 46 Смирнова Е.А.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17535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ЛЕС ОСЕНЬЮ. ГРИБЫ И ЯГОДЫ</a:t>
            </a:r>
            <a:endParaRPr lang="ru-RU" dirty="0"/>
          </a:p>
        </p:txBody>
      </p:sp>
      <p:pic>
        <p:nvPicPr>
          <p:cNvPr id="1026" name="Picture 2" descr="https://i.pinimg.com/originals/f8/9b/9b/f89b9b8f95b8ad86d059b30a0b4aae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751"/>
            <a:ext cx="5723855" cy="41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673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на картинке спряталось рыжиков?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159793" cy="1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1159793" cy="1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5445"/>
            <a:ext cx="1159793" cy="1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1159793" cy="1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19404"/>
            <a:ext cx="1159793" cy="1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itlife.club/storage/154/916/_i/0_91d6f_6424b149_s.png?w=7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63" y="30689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itlife.club/storage/154/916/_i/0_91d6f_6424b149_s.png?w=7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7" y="17926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itlife.club/storage/154/916/_i/0_91d6f_6424b149_s.png?w=7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8" y="51571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litlife.club/storage/154/916/_i/0_91d6f_6424b149_s.png?w=7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5" y="480007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img2.freepng.ru/20180303/rbe/kisspng-edible-mushroom-autumn-boletus-edulis-clip-art-fungus-mushroom-5a9af86fd0f083.58559462152010558385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img2.freepng.ru/20180303/rbe/kisspng-edible-mushroom-autumn-boletus-edulis-clip-art-fungus-mushroom-5a9af86fd0f083.585594621520105583855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s://i.pinimg.com/originals/e2/51/57/e25157797099fcbb21d81c596e817d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5" y="1858322"/>
            <a:ext cx="1386316" cy="14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i.pinimg.com/originals/e2/51/57/e25157797099fcbb21d81c596e817d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7675"/>
            <a:ext cx="1386316" cy="14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i.pinimg.com/originals/e2/51/57/e25157797099fcbb21d81c596e817d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29" y="5433645"/>
            <a:ext cx="1386316" cy="14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i.pinimg.com/originals/e2/51/57/e25157797099fcbb21d81c596e817d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27" y="3050105"/>
            <a:ext cx="1386316" cy="14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583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Помоги собрать в корзинку только съедобные грибы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50" name="Picture 10" descr="https://avatars.mds.yandex.net/get-pdb/1863957/beb5c522-8fa1-4e3f-9a7c-4ec01c5e2512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2884"/>
            <a:ext cx="3679211" cy="39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900igr.net/up/datai/192503/0007-031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39546"/>
            <a:ext cx="1378359" cy="16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funforkids.ru/pictures/mushroompict/mushroom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200" y="4509120"/>
            <a:ext cx="1344873" cy="19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nachalo4ka.ru/wp-content/uploads/2014/08/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" y="707504"/>
            <a:ext cx="1127701" cy="1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img-fotki.yandex.ru/get/9817/134091466.17b/0_f6615_c0adf057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3648"/>
            <a:ext cx="1944216" cy="18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8" name="Picture 38" descr="https://funforkids.ru/pictures/mushroompict/mushroom0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683526"/>
            <a:ext cx="2117989" cy="23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https://m.dom-eda.com/uploads/images/catalog/item/35ba0343c0/15dc2e6788_10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87" y="979790"/>
            <a:ext cx="2341041" cy="24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64096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ds04.infourok.ru/uploads/ex/07a0/00143f67-99b6b318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784976" cy="64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Четвертый лишний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avatars.mds.yandex.net/get-pdb/940654/7561f283-4389-49f9-9661-db4c5e13aba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11683"/>
            <a:ext cx="2520678" cy="32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rad-dou6.caduk.ru/images/0_8f766_835efda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85" y="969457"/>
            <a:ext cx="2036305" cy="24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s://storage.googleapis.com/multi-static-content/previews/artage-io-thumb-27c6a8cf73407cf6678200007742ca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55137"/>
            <a:ext cx="2824731" cy="2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https://ds05.infourok.ru/uploads/ex/0c13/000b56b2-037fabe0/hello_html_f8e65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39" y="4109958"/>
            <a:ext cx="2720243" cy="23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Какое варенье?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70" name="Picture 10" descr="http://pngimg.com/uploads/jam/jam_PNG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8" y="1052736"/>
            <a:ext cx="2821026" cy="26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i.pinimg.com/originals/94/8a/e4/948ae4bf04260ce94594a42e70c4aa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4398"/>
            <a:ext cx="2505229" cy="29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funforkids.ru/pictures/sweet32/sweet320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6498"/>
            <a:ext cx="2373875" cy="27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pngimg.com/uploads/jam/jam_PNG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1480"/>
            <a:ext cx="2590806" cy="31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идактическая игра «Скажи со словом ягодный» Кисель – ягодный кисель;  Варенье –  Компот –  Джем –  Повидло –  Начинка –  Мармелад –  Мороженное –  Соки – Дидактическая игра «Исправь ошибки» Земляника растёт на дереве.  Малина растёт на грядке.  Смородина растёт на болоте.  Клубника растёт на кусте.  Клюква растёт на рябине. Черника растёт в сад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2074"/>
            <a:ext cx="8673703" cy="65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приготовить из грибов?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fsd.intolimp.org/html/2019/10/30/i_5db9aa9cd6e12/img_php34n7Qe_griby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2313"/>
            <a:ext cx="2803376" cy="21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fsd.intolimp.org/html/2019/10/30/i_5db9aa9cd6e12/img_php34n7Qe_griby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058766"/>
            <a:ext cx="2751849" cy="20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fsd.intolimp.org/html/2019/10/30/i_5db9aa9cd6e12/img_php34n7Qe_griby_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1158"/>
            <a:ext cx="2599980" cy="19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fsd.intolimp.org/html/2019/10/30/i_5db9aa9cd6e12/img_php34n7Qe_griby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741634"/>
            <a:ext cx="2751849" cy="20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fsd.intolimp.org/html/2019/10/30/i_5db9aa9cd6e12/img_php34n7Qe_griby_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05" y="3366067"/>
            <a:ext cx="2917722" cy="21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fsd.intolimp.org/html/2019/10/30/i_5db9aa9cd6e12/img_php34n7Qe_griby_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72" y="4365104"/>
            <a:ext cx="2751511" cy="20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приготовить из ягод?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s://moloko-express.ru/wp-content/uploads/2018/10/Zemlja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5" y="4387474"/>
            <a:ext cx="23705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xn----7sbaai5arccc7a6b4a2a0mf.xn--p1ai/uploadedFiles/eshopimages/big/m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1" y="1315888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0" descr="https://wowfood.club/uploads/mini/big/be/malinovij_kompot_na_zimu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8" name="Picture 22" descr="https://frukti-yagodi.ru/wp-content/uploads/2017/10/kompot-768x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9" y="4509120"/>
            <a:ext cx="3165903" cy="21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https://lenta.gcdn.co/globalassets/1/-/50/77/41/255822.png?preset=fulllossy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23" y="4054432"/>
            <a:ext cx="1380083" cy="25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 descr="https://i.artfile.ru/2560x1704_1331774_%5bwww.ArtFile.ru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15888"/>
            <a:ext cx="2520280" cy="21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28" descr="https://fitburn.ru/wp-content/uploads/2017/11/Cottage-Chee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5576"/>
            <a:ext cx="2718762" cy="20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81546" y="1328326"/>
            <a:ext cx="1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морс</a:t>
            </a:r>
            <a:endParaRPr lang="ru-RU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235" y="3699949"/>
            <a:ext cx="1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джем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389" y="4400714"/>
            <a:ext cx="1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компот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7306" y="3268748"/>
            <a:ext cx="1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пироги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2917501"/>
            <a:ext cx="271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свежем виде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2678" y="4036355"/>
            <a:ext cx="1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варенье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542" y="1268760"/>
            <a:ext cx="8061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ВНИМАНИЕ!!!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482" name="Picture 2" descr="http://i.mycdn.me/i?r=AzEPZsRbOZEKgBhR0XGMT1RkOh_0ZZPr3R-cFTnPjjCZp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37" y="2175574"/>
            <a:ext cx="6634032" cy="46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Вырос он в березняке.</a:t>
            </a:r>
          </a:p>
          <a:p>
            <a:r>
              <a:rPr lang="ru-RU" dirty="0"/>
              <a:t>Носит шляпу на ноге.</a:t>
            </a:r>
          </a:p>
          <a:p>
            <a:r>
              <a:rPr lang="ru-RU" dirty="0"/>
              <a:t>Сверху лист к нему прилип.</a:t>
            </a:r>
          </a:p>
          <a:p>
            <a:r>
              <a:rPr lang="ru-RU" dirty="0"/>
              <a:t>Вы узнали? Это... (гриб)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76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Бусы красные висят,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кустов на нас глядят. </a:t>
            </a:r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/>
              <a:t>любят бусы эти </a:t>
            </a:r>
            <a:endParaRPr lang="ru-RU" dirty="0" smtClean="0"/>
          </a:p>
          <a:p>
            <a:r>
              <a:rPr lang="ru-RU" dirty="0" smtClean="0"/>
              <a:t>Собирать </a:t>
            </a:r>
            <a:r>
              <a:rPr lang="ru-RU" dirty="0"/>
              <a:t>в лукошко дети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(ягоды)</a:t>
            </a:r>
            <a:endParaRPr lang="ru-RU" dirty="0"/>
          </a:p>
        </p:txBody>
      </p:sp>
      <p:pic>
        <p:nvPicPr>
          <p:cNvPr id="2050" name="Picture 2" descr="https://tverlife.ru/wp-content/uploads/2020/06/%D0%93%D1%80%D0%B8%D0%B1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" y="3645024"/>
            <a:ext cx="4000315" cy="30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3.24open.ru/B1tCcd1p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94" y="1844824"/>
            <a:ext cx="3975487" cy="28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img_php34n7Qe_griby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a9d/0005ea84-2c87b2f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59342" cy="61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delai-lestnicu.ru/wp-content/uploads/e/1/c/e1c97fdf8a8665fe6987617206d07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" y="116632"/>
            <a:ext cx="87630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70f/000de9be-c7936503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авила поведения в природе при сборе грибов. Сбор грибов называют  «тихой охотой» . Мы в лесу не хозяева, а гости. А коль уж пришли в гости – уважайте хозяев леса: растительный и животный лесной народ. На обычную охоту ходят с ружьями, а на грибную охоту – с ножами. - А вы знаете зачем?   Грибы нужно не срывать, а срезать. А для чего? Чтобы не вырвать грибницу – корни грибов. Без грибницы новые грибы не вырасту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2074"/>
            <a:ext cx="8769713" cy="65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fsd.intolimp.org/html/2019/10/30/i_5db9aa9cd6e12/img_php34n7Qe_griby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7514"/>
            <a:ext cx="8666451" cy="64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intolimp.org/html/2019/10/30/i_5db9aa9cd6e12/img_php34n7Qe_griby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3" y="260648"/>
            <a:ext cx="86921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1.ozone.ru/multimedia/1027454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23" y="1700808"/>
            <a:ext cx="720971" cy="7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cdn1.ozone.ru/multimedia/1027454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1.ozone.ru/multimedia/1027454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36913"/>
            <a:ext cx="95652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yalki-lyolki.ru/wp-content/uploads/2020/06/opy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20" y="1631982"/>
            <a:ext cx="89066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yalki-lyolki.ru/wp-content/uploads/2020/06/opy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33" y="2636913"/>
            <a:ext cx="89066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yalki-lyolki.ru/wp-content/uploads/2020/06/opy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629268"/>
            <a:ext cx="89066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yalki-lyolki.ru/wp-content/uploads/2020/06/opy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92" y="5085184"/>
            <a:ext cx="89066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1.ozone.ru/multimedia/10274548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28814"/>
            <a:ext cx="1009004" cy="11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hoolofcare.ru/img/w620/u/lesson/47/shutterstock_266446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0" y="4828814"/>
            <a:ext cx="1003135" cy="11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avatars.mds.yandex.net/get-pdb/1676296/e05f59e4-9e3f-462b-b0fa-ad54b057979a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85" y="1631982"/>
            <a:ext cx="93885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vatars.mds.yandex.net/get-pdb/1676296/e05f59e4-9e3f-462b-b0fa-ad54b057979a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53" y="3629268"/>
            <a:ext cx="93885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vatars.mds.yandex.net/get-pdb/1676296/e05f59e4-9e3f-462b-b0fa-ad54b057979a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70" y="4956999"/>
            <a:ext cx="938852" cy="8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nukadeti.ru/content/images/essence/color/1959/31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39" y="4918422"/>
            <a:ext cx="706798" cy="9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5">
      <a:dk1>
        <a:srgbClr val="002060"/>
      </a:dk1>
      <a:lt1>
        <a:srgbClr val="00B0F0"/>
      </a:lt1>
      <a:dk2>
        <a:srgbClr val="92D050"/>
      </a:dk2>
      <a:lt2>
        <a:srgbClr val="FFC000"/>
      </a:lt2>
      <a:accent1>
        <a:srgbClr val="00B050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101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ЛЕС ОСЕНЬЮ. ГРИБЫ И ЯГОДЫ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ОСЕНЬЮ. ГРИБЫ И ЯГОДЫ</dc:title>
  <dc:creator>Елена</dc:creator>
  <cp:lastModifiedBy>Елена</cp:lastModifiedBy>
  <cp:revision>12</cp:revision>
  <dcterms:created xsi:type="dcterms:W3CDTF">2020-10-25T19:05:51Z</dcterms:created>
  <dcterms:modified xsi:type="dcterms:W3CDTF">2020-10-25T21:10:18Z</dcterms:modified>
</cp:coreProperties>
</file>