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4" r:id="rId5"/>
    <p:sldId id="259" r:id="rId6"/>
    <p:sldId id="266" r:id="rId7"/>
    <p:sldId id="267" r:id="rId8"/>
    <p:sldId id="260" r:id="rId9"/>
    <p:sldId id="262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241E-96AD-4E63-A166-568E09499941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90CF-8E3B-4913-8EF0-4262C5E28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804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241E-96AD-4E63-A166-568E09499941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90CF-8E3B-4913-8EF0-4262C5E28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131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241E-96AD-4E63-A166-568E09499941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90CF-8E3B-4913-8EF0-4262C5E28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133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241E-96AD-4E63-A166-568E09499941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90CF-8E3B-4913-8EF0-4262C5E28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81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241E-96AD-4E63-A166-568E09499941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90CF-8E3B-4913-8EF0-4262C5E28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43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241E-96AD-4E63-A166-568E09499941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90CF-8E3B-4913-8EF0-4262C5E28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583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241E-96AD-4E63-A166-568E09499941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90CF-8E3B-4913-8EF0-4262C5E28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87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241E-96AD-4E63-A166-568E09499941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90CF-8E3B-4913-8EF0-4262C5E28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689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241E-96AD-4E63-A166-568E09499941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90CF-8E3B-4913-8EF0-4262C5E28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289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241E-96AD-4E63-A166-568E09499941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90CF-8E3B-4913-8EF0-4262C5E28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392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241E-96AD-4E63-A166-568E09499941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90CF-8E3B-4913-8EF0-4262C5E28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30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9241E-96AD-4E63-A166-568E09499941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490CF-8E3B-4913-8EF0-4262C5E28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40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06138" y="890351"/>
            <a:ext cx="9144000" cy="2387600"/>
          </a:xfrm>
        </p:spPr>
        <p:txBody>
          <a:bodyPr/>
          <a:lstStyle/>
          <a:p>
            <a:r>
              <a:rPr lang="en-US" dirty="0" smtClean="0"/>
              <a:t>LYMPHATIC   SYSTEM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1931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Questions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1.What is the function  of   lymph ?</a:t>
            </a:r>
          </a:p>
          <a:p>
            <a:r>
              <a:rPr lang="en-US" dirty="0" smtClean="0"/>
              <a:t>2.What  is  the   </a:t>
            </a:r>
            <a:r>
              <a:rPr lang="en-US" dirty="0" smtClean="0"/>
              <a:t>difference    </a:t>
            </a:r>
            <a:r>
              <a:rPr lang="en-US" dirty="0" smtClean="0"/>
              <a:t>between    blood    and   lymph?</a:t>
            </a:r>
          </a:p>
          <a:p>
            <a:r>
              <a:rPr lang="en-US" dirty="0" smtClean="0"/>
              <a:t>3.Which are cells present in the lymphatic system?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572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YOU WELL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DESCRIBE   THE  LYMPHATIC  SYSTEM  AND  THE  RELATIONSHIP   BEETWEEN  THE   BLOOD   AND  TISSUE   FLUID  AND   LYMPH.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780893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Edema----   </a:t>
            </a:r>
            <a:r>
              <a:rPr lang="kk-KZ" dirty="0" smtClean="0"/>
              <a:t>ісіну ----   отек                                  </a:t>
            </a:r>
            <a:endParaRPr lang="en-US" dirty="0" smtClean="0"/>
          </a:p>
          <a:p>
            <a:r>
              <a:rPr lang="en-US" dirty="0" smtClean="0"/>
              <a:t>Absorption----</a:t>
            </a:r>
            <a:r>
              <a:rPr lang="kk-KZ" dirty="0" smtClean="0"/>
              <a:t> сіңіру ---  абсорбция</a:t>
            </a:r>
            <a:endParaRPr lang="en-US" dirty="0" smtClean="0"/>
          </a:p>
          <a:p>
            <a:r>
              <a:rPr lang="en-US" dirty="0" smtClean="0"/>
              <a:t>Lymph------</a:t>
            </a:r>
            <a:r>
              <a:rPr lang="kk-KZ" dirty="0" smtClean="0"/>
              <a:t> лимфа ----    лимфа</a:t>
            </a:r>
            <a:endParaRPr lang="en-US" dirty="0" smtClean="0"/>
          </a:p>
          <a:p>
            <a:r>
              <a:rPr lang="en-US" dirty="0" smtClean="0"/>
              <a:t>Valve------</a:t>
            </a:r>
            <a:r>
              <a:rPr lang="kk-KZ" dirty="0" smtClean="0"/>
              <a:t>  қақпақша ----- клапан</a:t>
            </a:r>
            <a:endParaRPr lang="en-US" dirty="0" smtClean="0"/>
          </a:p>
          <a:p>
            <a:r>
              <a:rPr lang="en-US" dirty="0" smtClean="0"/>
              <a:t>Backflow-------</a:t>
            </a:r>
            <a:r>
              <a:rPr lang="kk-KZ" dirty="0" smtClean="0"/>
              <a:t>  кері   ағын----   обратное   течение</a:t>
            </a:r>
            <a:endParaRPr lang="en-US" dirty="0" smtClean="0"/>
          </a:p>
          <a:p>
            <a:r>
              <a:rPr lang="en-US" dirty="0" smtClean="0"/>
              <a:t>Lymph   nodes-------</a:t>
            </a:r>
            <a:r>
              <a:rPr lang="kk-KZ" dirty="0" smtClean="0"/>
              <a:t> лимфа  түйіндері ---   лимфа   түйіндері</a:t>
            </a:r>
            <a:endParaRPr lang="en-US" dirty="0" smtClean="0"/>
          </a:p>
          <a:p>
            <a:r>
              <a:rPr lang="en-US" dirty="0" smtClean="0"/>
              <a:t>Tonsil--------</a:t>
            </a:r>
            <a:r>
              <a:rPr lang="kk-KZ" dirty="0" smtClean="0"/>
              <a:t>  көмегей   безі------     мандалина</a:t>
            </a:r>
            <a:endParaRPr lang="en-US" dirty="0" smtClean="0"/>
          </a:p>
          <a:p>
            <a:r>
              <a:rPr lang="en-US" dirty="0" smtClean="0"/>
              <a:t>Homeostasis--------</a:t>
            </a:r>
            <a:r>
              <a:rPr lang="kk-KZ" dirty="0" smtClean="0"/>
              <a:t> гомеостаз-----   гомеостаз</a:t>
            </a:r>
            <a:endParaRPr lang="en-US" dirty="0" smtClean="0"/>
          </a:p>
          <a:p>
            <a:r>
              <a:rPr lang="en-US" dirty="0" smtClean="0"/>
              <a:t>Thymus--------</a:t>
            </a:r>
            <a:r>
              <a:rPr lang="kk-KZ" dirty="0" smtClean="0"/>
              <a:t>  тимус-----   тимус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502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  terms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221" y="1388897"/>
            <a:ext cx="10515600" cy="4351338"/>
          </a:xfrm>
        </p:spPr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Lymph</a:t>
            </a:r>
            <a:r>
              <a:rPr lang="en-US" dirty="0" smtClean="0"/>
              <a:t>---  the    fluid   that    circulates   through     lymphatic   system.</a:t>
            </a:r>
          </a:p>
          <a:p>
            <a:r>
              <a:rPr lang="en-US" b="1" dirty="0" smtClean="0"/>
              <a:t>Lymphatic</a:t>
            </a:r>
            <a:r>
              <a:rPr lang="en-US" dirty="0" smtClean="0"/>
              <a:t>   </a:t>
            </a:r>
            <a:r>
              <a:rPr lang="en-US" b="1" dirty="0" smtClean="0"/>
              <a:t>system</a:t>
            </a:r>
            <a:r>
              <a:rPr lang="en-US" dirty="0" smtClean="0"/>
              <a:t>---  network   of   tissues   and   organs    that    help</a:t>
            </a:r>
          </a:p>
          <a:p>
            <a:pPr marL="0" indent="0">
              <a:buNone/>
            </a:pPr>
            <a:r>
              <a:rPr lang="en-US" dirty="0" smtClean="0"/>
              <a:t>The    body   to   get    rid   of   toxins, waste    and   other    unwanted    </a:t>
            </a:r>
            <a:r>
              <a:rPr lang="en-US" dirty="0" err="1" smtClean="0"/>
              <a:t>materls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b="1" dirty="0" smtClean="0"/>
              <a:t>. Tissue    fluid---- </a:t>
            </a:r>
            <a:r>
              <a:rPr lang="en-US" dirty="0" smtClean="0"/>
              <a:t>  fluid    between    cells.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1958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the video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1.What do we see from this video?</a:t>
            </a:r>
          </a:p>
          <a:p>
            <a:r>
              <a:rPr lang="en-US" dirty="0" smtClean="0"/>
              <a:t>2.?</a:t>
            </a:r>
          </a:p>
          <a:p>
            <a:r>
              <a:rPr lang="en-US" dirty="0" smtClean="0"/>
              <a:t>3.?</a:t>
            </a:r>
          </a:p>
          <a:p>
            <a:r>
              <a:rPr lang="en-US" dirty="0" smtClean="0"/>
              <a:t>4.?</a:t>
            </a:r>
          </a:p>
          <a:p>
            <a:r>
              <a:rPr lang="en-US" dirty="0" smtClean="0"/>
              <a:t>5.?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948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Объект 2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90" y="191068"/>
            <a:ext cx="11054686" cy="6414447"/>
          </a:xfrm>
        </p:spPr>
      </p:pic>
    </p:spTree>
    <p:extLst>
      <p:ext uri="{BB962C8B-B14F-4D97-AF65-F5344CB8AC3E}">
        <p14:creationId xmlns:p14="http://schemas.microsoft.com/office/powerpoint/2010/main" val="2551981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52" y="259551"/>
            <a:ext cx="10208526" cy="6293109"/>
          </a:xfrm>
        </p:spPr>
      </p:pic>
    </p:spTree>
    <p:extLst>
      <p:ext uri="{BB962C8B-B14F-4D97-AF65-F5344CB8AC3E}">
        <p14:creationId xmlns:p14="http://schemas.microsoft.com/office/powerpoint/2010/main" val="2401368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Activity</a:t>
            </a:r>
            <a:br>
              <a:rPr lang="en-US" dirty="0" smtClean="0"/>
            </a:br>
            <a:r>
              <a:rPr lang="en-US" dirty="0" smtClean="0"/>
              <a:t>True        and         </a:t>
            </a:r>
            <a:r>
              <a:rPr lang="en-US" dirty="0" smtClean="0"/>
              <a:t>False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The lymphatic   system    has  </a:t>
            </a:r>
            <a:r>
              <a:rPr lang="en-US" b="1" dirty="0" smtClean="0"/>
              <a:t>3   main  function</a:t>
            </a:r>
            <a:r>
              <a:rPr lang="en-US" dirty="0" smtClean="0"/>
              <a:t>.   T/F</a:t>
            </a:r>
          </a:p>
          <a:p>
            <a:r>
              <a:rPr lang="en-US" dirty="0" smtClean="0"/>
              <a:t>2.There   are   </a:t>
            </a:r>
            <a:r>
              <a:rPr lang="en-US" b="1" dirty="0" smtClean="0"/>
              <a:t>360 </a:t>
            </a:r>
            <a:r>
              <a:rPr lang="en-US" dirty="0" smtClean="0"/>
              <a:t>   </a:t>
            </a:r>
            <a:r>
              <a:rPr lang="en-US" dirty="0" err="1" smtClean="0"/>
              <a:t>lympha</a:t>
            </a:r>
            <a:r>
              <a:rPr lang="en-US" dirty="0" smtClean="0"/>
              <a:t>   nodes   in   human. T/F</a:t>
            </a:r>
          </a:p>
          <a:p>
            <a:r>
              <a:rPr lang="en-US" dirty="0" smtClean="0"/>
              <a:t>3.Lympha-     </a:t>
            </a:r>
            <a:r>
              <a:rPr lang="en-US" b="1" dirty="0" smtClean="0"/>
              <a:t>white     yellow    </a:t>
            </a:r>
            <a:r>
              <a:rPr lang="en-US" dirty="0" smtClean="0"/>
              <a:t>liquid. T/F</a:t>
            </a:r>
          </a:p>
          <a:p>
            <a:r>
              <a:rPr lang="en-US" dirty="0" smtClean="0"/>
              <a:t>4.lympha    nodes   are    located   along    the    </a:t>
            </a:r>
            <a:r>
              <a:rPr lang="en-US" b="1" dirty="0" smtClean="0"/>
              <a:t>blood </a:t>
            </a:r>
            <a:r>
              <a:rPr lang="en-US" b="1" dirty="0" err="1" smtClean="0"/>
              <a:t>vessell</a:t>
            </a:r>
            <a:r>
              <a:rPr lang="en-US" b="1" dirty="0" smtClean="0"/>
              <a:t>     </a:t>
            </a:r>
            <a:r>
              <a:rPr lang="en-US" dirty="0" smtClean="0"/>
              <a:t>pathway.  T/F</a:t>
            </a:r>
          </a:p>
          <a:p>
            <a:r>
              <a:rPr lang="en-US" dirty="0" smtClean="0"/>
              <a:t>5.The    shape  of   lymph    nodes    is   </a:t>
            </a:r>
            <a:r>
              <a:rPr lang="en-US" b="1" dirty="0" err="1" smtClean="0"/>
              <a:t>round,oval,bean</a:t>
            </a:r>
            <a:r>
              <a:rPr lang="en-US" dirty="0" smtClean="0"/>
              <a:t> T/F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253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            Lymphatic   system /domino/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7093440"/>
              </p:ext>
            </p:extLst>
          </p:nvPr>
        </p:nvGraphicFramePr>
        <p:xfrm>
          <a:off x="3166195" y="2745043"/>
          <a:ext cx="5527429" cy="28161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8248"/>
                <a:gridCol w="1875201"/>
                <a:gridCol w="1663980"/>
              </a:tblGrid>
              <a:tr h="563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lang="en-US" sz="1200" dirty="0">
                          <a:effectLst/>
                        </a:rPr>
                        <a:t>Anagram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Correct word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Translation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3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damee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edema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Ісіну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3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mlphy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lymph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Лимфа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3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eavlv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valve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Қақпақша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3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nisotl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tonsil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Көмегей  безі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380932" y="2233322"/>
            <a:ext cx="43809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47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47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47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47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47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47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47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47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47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47738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 in pairs   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Complete the table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02758" y="6025042"/>
            <a:ext cx="49677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47738" algn="l"/>
              </a:tabLst>
            </a:pP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klcabwof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backflow</a:t>
            </a:r>
            <a:r>
              <a:rPr lang="kk-KZ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кері  ағын</a:t>
            </a:r>
            <a:endParaRPr lang="kk-KZ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0225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236</Words>
  <Application>Microsoft Office PowerPoint</Application>
  <PresentationFormat>Широкоэкранный</PresentationFormat>
  <Paragraphs>53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LYMPHATIC   SYSTEM</vt:lpstr>
      <vt:lpstr>YOU WELL</vt:lpstr>
      <vt:lpstr>Terminology</vt:lpstr>
      <vt:lpstr>Key   terms</vt:lpstr>
      <vt:lpstr>Look at the video</vt:lpstr>
      <vt:lpstr>Презентация PowerPoint</vt:lpstr>
      <vt:lpstr>Презентация PowerPoint</vt:lpstr>
      <vt:lpstr>Activity True        and         False</vt:lpstr>
      <vt:lpstr>              Lymphatic   system /domino/</vt:lpstr>
      <vt:lpstr>                          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BIOOD AND ITS FUNCTIONS</dc:title>
  <dc:creator>Бахыткуль Серикбек</dc:creator>
  <cp:lastModifiedBy>Бахыткуль Серикбек</cp:lastModifiedBy>
  <cp:revision>21</cp:revision>
  <dcterms:created xsi:type="dcterms:W3CDTF">2019-11-01T06:12:13Z</dcterms:created>
  <dcterms:modified xsi:type="dcterms:W3CDTF">2019-11-07T06:11:24Z</dcterms:modified>
</cp:coreProperties>
</file>