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59" r:id="rId6"/>
    <p:sldId id="266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7AC7D-E275-4C30-8247-2E457520A3B7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48E7D-E303-49B5-B1F7-9799F9122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48E7D-E303-49B5-B1F7-9799F91221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28735"/>
            <a:ext cx="8458200" cy="244317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«Лимерики – юмористический жанр английской поэзии»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Подготовила: </a:t>
            </a:r>
          </a:p>
          <a:p>
            <a:r>
              <a:rPr lang="ru-RU" sz="2000" dirty="0" smtClean="0"/>
              <a:t>Ученик </a:t>
            </a:r>
            <a:r>
              <a:rPr lang="ru-RU" sz="2000" dirty="0" smtClean="0"/>
              <a:t>9 </a:t>
            </a:r>
            <a:r>
              <a:rPr lang="ru-RU" sz="2000" dirty="0" smtClean="0"/>
              <a:t>класса :Князев Никита</a:t>
            </a:r>
            <a:endParaRPr lang="ru-RU" sz="2000" dirty="0" smtClean="0"/>
          </a:p>
          <a:p>
            <a:r>
              <a:rPr lang="ru-RU" sz="2000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Руководитель:</a:t>
            </a:r>
          </a:p>
          <a:p>
            <a:r>
              <a:rPr lang="ru-RU" sz="2000" dirty="0" smtClean="0"/>
              <a:t>Учитель английского </a:t>
            </a:r>
            <a:r>
              <a:rPr lang="ru-RU" sz="2000" dirty="0" err="1" smtClean="0"/>
              <a:t>языка:Северин</a:t>
            </a:r>
            <a:r>
              <a:rPr lang="ru-RU" sz="2000" dirty="0" smtClean="0"/>
              <a:t> Артем Игоревич</a:t>
            </a:r>
            <a:endParaRPr lang="ru-RU" sz="2000" dirty="0" smtClean="0"/>
          </a:p>
        </p:txBody>
      </p:sp>
      <p:pic>
        <p:nvPicPr>
          <p:cNvPr id="7" name="Picture 5" descr="http://limeriki.kulichki.net/gif/muzhi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256"/>
            <a:ext cx="42767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Я думаю в дальнейшем, моё исследование пригодиться не только тем, кто хочет лучше знать английский язык, но и углубить свои знания об английской культуре.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2" descr="http://pedagogland.ru/wp-content/uploads/2012/06/lir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256"/>
            <a:ext cx="43053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60722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Изучить и определить особенности написания лимериков на английском языке и составить короткую и понятную памятку по составлению собственных лимериков.</a:t>
            </a:r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 lvl="0"/>
            <a:r>
              <a:rPr lang="ru-RU" dirty="0" smtClean="0"/>
              <a:t>Узнать о происхождении названия жанра </a:t>
            </a:r>
          </a:p>
          <a:p>
            <a:pPr lvl="0"/>
            <a:r>
              <a:rPr lang="ru-RU" dirty="0" smtClean="0"/>
              <a:t>Выяснить историю создания английских лимериков</a:t>
            </a:r>
          </a:p>
          <a:p>
            <a:pPr lvl="0"/>
            <a:r>
              <a:rPr lang="ru-RU" dirty="0" smtClean="0"/>
              <a:t>Ознакомиться с биографией Эдварда Лира, понять его роль в развитии лимериков</a:t>
            </a:r>
          </a:p>
          <a:p>
            <a:pPr lvl="0"/>
            <a:r>
              <a:rPr lang="ru-RU" dirty="0" smtClean="0"/>
              <a:t>Выявить особенности жанра лимериков:</a:t>
            </a:r>
          </a:p>
          <a:p>
            <a:pPr lvl="1"/>
            <a:r>
              <a:rPr lang="ru-RU" dirty="0" smtClean="0"/>
              <a:t>Стихотворной формы</a:t>
            </a:r>
          </a:p>
          <a:p>
            <a:pPr lvl="1"/>
            <a:r>
              <a:rPr lang="ru-RU" dirty="0" smtClean="0"/>
              <a:t>Ритмической формы</a:t>
            </a:r>
          </a:p>
          <a:p>
            <a:pPr lvl="1"/>
            <a:r>
              <a:rPr lang="ru-RU" dirty="0" smtClean="0"/>
              <a:t>Композиции</a:t>
            </a:r>
          </a:p>
          <a:p>
            <a:pPr lvl="1"/>
            <a:r>
              <a:rPr lang="ru-RU" dirty="0" smtClean="0"/>
              <a:t>Стихотворного размера</a:t>
            </a:r>
          </a:p>
          <a:p>
            <a:pPr lvl="1"/>
            <a:r>
              <a:rPr lang="ru-RU" dirty="0" smtClean="0"/>
              <a:t>Лексического состава</a:t>
            </a:r>
          </a:p>
          <a:p>
            <a:pPr lvl="1"/>
            <a:r>
              <a:rPr lang="ru-RU" dirty="0" smtClean="0"/>
              <a:t>Грамматической формы</a:t>
            </a:r>
          </a:p>
          <a:p>
            <a:pPr lvl="0"/>
            <a:r>
              <a:rPr lang="ru-RU" dirty="0" smtClean="0"/>
              <a:t>Проанализировать 40 лимериков Эдварда Лира</a:t>
            </a:r>
          </a:p>
          <a:p>
            <a:pPr lvl="0"/>
            <a:r>
              <a:rPr lang="ru-RU" dirty="0" smtClean="0"/>
              <a:t>Провести анкетирование, узнав, таким образом, степень актуальности своей работы</a:t>
            </a:r>
          </a:p>
          <a:p>
            <a:pPr lvl="0"/>
            <a:r>
              <a:rPr lang="ru-RU" dirty="0" smtClean="0"/>
              <a:t>Составить памятку для написания лимериков </a:t>
            </a:r>
          </a:p>
          <a:p>
            <a:pPr lvl="0"/>
            <a:r>
              <a:rPr lang="ru-RU" dirty="0" smtClean="0"/>
              <a:t>Написать лимерик самостоятельно</a:t>
            </a:r>
          </a:p>
          <a:p>
            <a:pPr>
              <a:buNone/>
            </a:pPr>
            <a:r>
              <a:rPr lang="ru-RU" b="1" dirty="0" smtClean="0"/>
              <a:t>Гипотеза: </a:t>
            </a:r>
            <a:r>
              <a:rPr lang="ru-RU" dirty="0" smtClean="0"/>
              <a:t>Мы предполагаем, что составленное мною практическое пособие в форме памятки, поможет учащимся в ознакомлении с таким увлекательным жанром английской поэзии, как «лимерик» и в написании собственных лимериков.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/>
          <a:lstStyle/>
          <a:p>
            <a:r>
              <a:rPr lang="ru-RU" dirty="0" smtClean="0"/>
              <a:t>Происхождение названия: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928802"/>
            <a:ext cx="4429156" cy="4846585"/>
          </a:xfrm>
        </p:spPr>
        <p:txBody>
          <a:bodyPr/>
          <a:lstStyle/>
          <a:p>
            <a:r>
              <a:rPr lang="ru-RU" dirty="0" smtClean="0"/>
              <a:t>Версия первая: от названия ирландского города </a:t>
            </a:r>
            <a:r>
              <a:rPr lang="ru-RU" dirty="0" err="1" smtClean="0"/>
              <a:t>Лимрик</a:t>
            </a:r>
            <a:r>
              <a:rPr lang="ru-RU" dirty="0" smtClean="0"/>
              <a:t> (Лимерик).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846585"/>
          </a:xfrm>
        </p:spPr>
        <p:txBody>
          <a:bodyPr/>
          <a:lstStyle/>
          <a:p>
            <a:r>
              <a:rPr lang="ru-RU" dirty="0" smtClean="0"/>
              <a:t>Версия вторая: словосочетание «</a:t>
            </a:r>
            <a:r>
              <a:rPr lang="en-US" dirty="0" smtClean="0"/>
              <a:t>Lear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и «</a:t>
            </a:r>
            <a:r>
              <a:rPr lang="en-US" dirty="0" smtClean="0"/>
              <a:t>lyric</a:t>
            </a:r>
            <a:r>
              <a:rPr lang="ru-RU" dirty="0" smtClean="0"/>
              <a:t>»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4818" name="Picture 2" descr="File:StJohnsCastleLimer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4143404" cy="2725584"/>
          </a:xfrm>
          <a:prstGeom prst="rect">
            <a:avLst/>
          </a:prstGeom>
          <a:noFill/>
        </p:spPr>
      </p:pic>
      <p:pic>
        <p:nvPicPr>
          <p:cNvPr id="34820" name="Picture 4" descr="Э. Ли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928934"/>
            <a:ext cx="1905000" cy="1914525"/>
          </a:xfrm>
          <a:prstGeom prst="rect">
            <a:avLst/>
          </a:prstGeom>
          <a:noFill/>
        </p:spPr>
      </p:pic>
      <p:pic>
        <p:nvPicPr>
          <p:cNvPr id="7" name="Содержимое 3" descr="C:\Documents and Settings\Юлия\Рабочий стол\lir14.gif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643570" y="5072074"/>
            <a:ext cx="2786082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00694" y="785794"/>
            <a:ext cx="3361908" cy="5072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Версия третья – популярная песня ирландских солдат 18 века «Приедешь ли в Лимерик?». Наиболее вероятная, так как оба эти жанра близки по смыслу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2770" name="Picture 2" descr="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00372"/>
            <a:ext cx="1714512" cy="1714512"/>
          </a:xfrm>
          <a:prstGeom prst="rect">
            <a:avLst/>
          </a:prstGeom>
          <a:noFill/>
        </p:spPr>
      </p:pic>
      <p:pic>
        <p:nvPicPr>
          <p:cNvPr id="32772" name="Picture 4" descr="Limerick montag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3522711" cy="6258685"/>
          </a:xfrm>
          <a:prstGeom prst="rect">
            <a:avLst/>
          </a:prstGeom>
          <a:noFill/>
        </p:spPr>
      </p:pic>
      <p:pic>
        <p:nvPicPr>
          <p:cNvPr id="8" name="Содержимое 3" descr="C:\Documents and Settings\Юлия\Рабочий стол\lir3.gif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500570"/>
            <a:ext cx="3000396" cy="2000264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143000"/>
            <a:ext cx="6186502" cy="150018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Эдвард Лир</a:t>
            </a:r>
            <a:br>
              <a:rPr lang="ru-RU" sz="3600" b="1" dirty="0" smtClean="0"/>
            </a:br>
            <a:r>
              <a:rPr lang="ru-RU" sz="3600" b="1" dirty="0" smtClean="0"/>
              <a:t>(1812-1888)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074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Эдвард Лир известен как один из величайших представителей поэзии бессмыслицы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400" dirty="0" smtClean="0"/>
              <a:t>Крупнейший его вклад в поэзию – это лимерики, благодаря ему они стали популярны в Британии. При жизни автора вышло четыре книги сочинённых им лимериков, среди которых самая известная –  «Книга небылиц» (</a:t>
            </a:r>
            <a:r>
              <a:rPr lang="ru-RU" sz="2400" dirty="0" err="1" smtClean="0"/>
              <a:t>Book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Nonsense</a:t>
            </a:r>
            <a:r>
              <a:rPr lang="ru-RU" sz="2400" dirty="0" smtClean="0"/>
              <a:t>, 1846).</a:t>
            </a:r>
            <a:endParaRPr lang="ru-RU" sz="2400" dirty="0"/>
          </a:p>
        </p:txBody>
      </p:sp>
      <p:pic>
        <p:nvPicPr>
          <p:cNvPr id="5" name="Содержимое 3" descr="C:\Documents and Settings\Юлия\Рабочий стол\portrait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58" y="571480"/>
            <a:ext cx="2000264" cy="24288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146" name="Picture 2" descr="http://g1.s3.forblabla.com/u37/photo6089/20285240490-0/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071546"/>
            <a:ext cx="2857500" cy="2143140"/>
          </a:xfrm>
          <a:prstGeom prst="rect">
            <a:avLst/>
          </a:prstGeom>
          <a:noFill/>
        </p:spPr>
      </p:pic>
      <p:pic>
        <p:nvPicPr>
          <p:cNvPr id="6" name="Содержимое 3" descr="C:\Documents and Settings\Юлия\Рабочий стол\portrait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67418" y="552670"/>
            <a:ext cx="2000264" cy="24288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2" descr="http://g1.s3.forblabla.com/u37/photo6089/20285240490-0/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052736"/>
            <a:ext cx="285750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58204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Лимерики – особенный жанр английской юмористической поэзии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Limerick expert Don Marquis identified three types of limericks: "limericks to be told when ladies are present; limericks to be told when ladies are absent but clergymen are present; and LIMERICKS."»</a:t>
            </a:r>
            <a:endParaRPr lang="ru-RU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ru-RU" sz="2200" i="1" dirty="0" smtClean="0"/>
              <a:t>Эксперт в области лимериков Дон Маркиз выделяет три типа лимериков: </a:t>
            </a:r>
            <a:r>
              <a:rPr lang="en-US" sz="2200" i="1" dirty="0" smtClean="0"/>
              <a:t>«</a:t>
            </a:r>
            <a:r>
              <a:rPr lang="ru-RU" sz="2200" i="1" dirty="0" smtClean="0"/>
              <a:t>лимерики, в которых присутствуют женщины; лимерики, в которых отсутствуют женщины, но присутствуют священники; и </a:t>
            </a:r>
            <a:r>
              <a:rPr lang="ru-RU" sz="2200" i="1" dirty="0" smtClean="0">
                <a:solidFill>
                  <a:schemeClr val="tx2"/>
                </a:solidFill>
              </a:rPr>
              <a:t>ЛИМЕРИКИ</a:t>
            </a:r>
            <a:r>
              <a:rPr lang="en-US" sz="2200" i="1" dirty="0" smtClean="0"/>
              <a:t>»</a:t>
            </a:r>
            <a:endParaRPr lang="ru-RU" sz="22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Некоторые лимерики Эдварда Лира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There was an Old Man of the</a:t>
            </a:r>
            <a:r>
              <a:rPr lang="ru-RU" dirty="0" smtClean="0"/>
              <a:t> </a:t>
            </a:r>
            <a:r>
              <a:rPr lang="en-US" dirty="0" smtClean="0"/>
              <a:t>East,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Who gave all his children a feast;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But they all ate so much,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And their conduct was such,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That it killed that Old Man of the</a:t>
            </a:r>
            <a:r>
              <a:rPr lang="ru-RU" dirty="0" smtClean="0"/>
              <a:t> </a:t>
            </a:r>
            <a:r>
              <a:rPr lang="en-US" dirty="0" smtClean="0"/>
              <a:t>East.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***</a:t>
            </a:r>
          </a:p>
          <a:p>
            <a:pPr>
              <a:buNone/>
            </a:pPr>
            <a:r>
              <a:rPr lang="en-US" dirty="0" smtClean="0"/>
              <a:t>There was a Young Lady whose</a:t>
            </a:r>
            <a:r>
              <a:rPr lang="ru-RU" dirty="0" smtClean="0"/>
              <a:t> </a:t>
            </a:r>
            <a:r>
              <a:rPr lang="en-US" dirty="0" smtClean="0"/>
              <a:t>nose,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Was so long that it reached to her toes;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So she hired an Old Lady,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Whose conduct was steady,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To carry that wonderful nose.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There was an Old Man of Apulia,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Whose conduct was very peculiar;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He fed twenty sons,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Upon nothing but buns,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That whimsical Man of Apulia.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***</a:t>
            </a:r>
          </a:p>
          <a:p>
            <a:pPr>
              <a:buNone/>
            </a:pPr>
            <a:r>
              <a:rPr lang="en-US" dirty="0" smtClean="0"/>
              <a:t>There was an Old Person of Philae,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Whose conduct was </a:t>
            </a:r>
            <a:r>
              <a:rPr lang="en-US" dirty="0" err="1" smtClean="0"/>
              <a:t>scroobious</a:t>
            </a:r>
            <a:r>
              <a:rPr lang="en-US" dirty="0" smtClean="0"/>
              <a:t> and wily;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He rushed up a Palm,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When the weather was calm,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And observed all the ruins of Philae.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00132"/>
          </a:xfrm>
        </p:spPr>
        <p:txBody>
          <a:bodyPr/>
          <a:lstStyle/>
          <a:p>
            <a:r>
              <a:rPr lang="ru-RU" dirty="0" smtClean="0"/>
              <a:t>Организация лимерика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Ударение: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1. </a:t>
            </a:r>
            <a:r>
              <a:rPr lang="ru-RU" dirty="0" err="1" smtClean="0">
                <a:solidFill>
                  <a:srgbClr val="0070C0"/>
                </a:solidFill>
              </a:rPr>
              <a:t>х-Х-х-х-Х-х-х-Х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2. </a:t>
            </a:r>
            <a:r>
              <a:rPr lang="ru-RU" dirty="0" err="1" smtClean="0">
                <a:solidFill>
                  <a:srgbClr val="0070C0"/>
                </a:solidFill>
              </a:rPr>
              <a:t>х-Х-х-х-Х-х-х-Х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3. </a:t>
            </a:r>
            <a:r>
              <a:rPr lang="ru-RU" dirty="0" err="1" smtClean="0">
                <a:solidFill>
                  <a:srgbClr val="0070C0"/>
                </a:solidFill>
              </a:rPr>
              <a:t>х-Х-х-х-Х</a:t>
            </a:r>
            <a:r>
              <a:rPr lang="en-US" dirty="0" smtClean="0">
                <a:solidFill>
                  <a:srgbClr val="0070C0"/>
                </a:solidFill>
              </a:rPr>
              <a:t>      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4. </a:t>
            </a:r>
            <a:r>
              <a:rPr lang="ru-RU" dirty="0" err="1" smtClean="0">
                <a:solidFill>
                  <a:srgbClr val="0070C0"/>
                </a:solidFill>
              </a:rPr>
              <a:t>х-Х-х-х-Х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5. </a:t>
            </a:r>
            <a:r>
              <a:rPr lang="ru-RU" dirty="0" err="1" smtClean="0">
                <a:solidFill>
                  <a:srgbClr val="0070C0"/>
                </a:solidFill>
              </a:rPr>
              <a:t>х-Х-х-х-Х-х-х-Х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/</a:t>
            </a:r>
            <a:r>
              <a:rPr lang="ru-RU" dirty="0" smtClean="0"/>
              <a:t>Х</a:t>
            </a:r>
            <a:r>
              <a:rPr lang="en-US" dirty="0" smtClean="0"/>
              <a:t>/ - </a:t>
            </a:r>
            <a:r>
              <a:rPr lang="ru-RU" dirty="0" smtClean="0"/>
              <a:t>сильное ударение, </a:t>
            </a:r>
            <a:r>
              <a:rPr lang="en-US" dirty="0" smtClean="0"/>
              <a:t>/</a:t>
            </a:r>
            <a:r>
              <a:rPr lang="ru-RU" dirty="0" err="1" smtClean="0"/>
              <a:t>х</a:t>
            </a:r>
            <a:r>
              <a:rPr lang="en-US" dirty="0" smtClean="0"/>
              <a:t>/ - </a:t>
            </a:r>
            <a:r>
              <a:rPr lang="ru-RU" dirty="0" smtClean="0"/>
              <a:t>слабое ударение)</a:t>
            </a:r>
          </a:p>
          <a:p>
            <a:pPr>
              <a:buFont typeface="Arial" charset="0"/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 рифмовки:</a:t>
            </a:r>
          </a:p>
          <a:p>
            <a:pPr>
              <a:buFont typeface="Arial" charset="0"/>
              <a:buNone/>
            </a:pPr>
            <a:r>
              <a:rPr lang="ru-RU" dirty="0" smtClean="0"/>
              <a:t>А-А-В-В-А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001156" cy="10715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Как научиться самому сочинять лимерики</a:t>
            </a:r>
            <a:r>
              <a:rPr lang="en-US" sz="3200" b="1" dirty="0" smtClean="0"/>
              <a:t>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3929090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sz="2000" dirty="0" smtClean="0"/>
              <a:t>В лимерике строго пять строк. Причём первая строка рифмуется со второй, третья – с чётвёртой, а пятая заканчивается на последнее слово первой.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2000" dirty="0" smtClean="0"/>
              <a:t>Размер лимериков – амфибрахий. Это означает, что ударение в стихотворении падает на третий слог в группе из трёх рядом стоящих слогов. Также, лимерики можно писать дактилем (ударение на первом слоге) и анапестом (ударение на третьем слоге).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2000" dirty="0" smtClean="0"/>
              <a:t>В лимерике на английском языке чаще всего используется время – </a:t>
            </a:r>
            <a:r>
              <a:rPr lang="en-US" sz="2000" dirty="0" smtClean="0"/>
              <a:t>Past Simple</a:t>
            </a:r>
            <a:r>
              <a:rPr lang="ru-RU" sz="2000" dirty="0" smtClean="0"/>
              <a:t>. </a:t>
            </a: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C:\Documents and Settings\Юлия\Рабочий стол\lir30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29256" y="4643446"/>
            <a:ext cx="3429024" cy="207170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360</TotalTime>
  <Words>641</Words>
  <Application>Microsoft Office PowerPoint</Application>
  <PresentationFormat>Экран 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 2</vt:lpstr>
      <vt:lpstr>Городская</vt:lpstr>
      <vt:lpstr>«Лимерики – юмористический жанр английской поэзии» </vt:lpstr>
      <vt:lpstr>Презентация PowerPoint</vt:lpstr>
      <vt:lpstr>Происхождение названия:</vt:lpstr>
      <vt:lpstr>Презентация PowerPoint</vt:lpstr>
      <vt:lpstr>Эдвард Лир (1812-1888)</vt:lpstr>
      <vt:lpstr>Лимерики – особенный жанр английской юмористической поэзии</vt:lpstr>
      <vt:lpstr>Некоторые лимерики Эдварда Лира</vt:lpstr>
      <vt:lpstr>Организация лимерика</vt:lpstr>
      <vt:lpstr> Как научиться самому сочинять лимерики?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DETI</dc:creator>
  <cp:lastModifiedBy>User</cp:lastModifiedBy>
  <cp:revision>40</cp:revision>
  <dcterms:created xsi:type="dcterms:W3CDTF">2013-12-29T15:05:32Z</dcterms:created>
  <dcterms:modified xsi:type="dcterms:W3CDTF">2017-12-20T13:44:12Z</dcterms:modified>
</cp:coreProperties>
</file>