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Лингвистические Олимпийские игры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4513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Тяжелая атлетика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675" y="2178497"/>
            <a:ext cx="6196013" cy="3485257"/>
          </a:xfrm>
        </p:spPr>
      </p:pic>
    </p:spTree>
    <p:extLst>
      <p:ext uri="{BB962C8B-B14F-4D97-AF65-F5344CB8AC3E}">
        <p14:creationId xmlns:p14="http://schemas.microsoft.com/office/powerpoint/2010/main" val="2102135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979" y="1052737"/>
            <a:ext cx="6254044" cy="1584176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Например: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3068960"/>
            <a:ext cx="7632848" cy="1965885"/>
          </a:xfrm>
        </p:spPr>
        <p:txBody>
          <a:bodyPr>
            <a:noAutofit/>
          </a:bodyPr>
          <a:lstStyle/>
          <a:p>
            <a:pPr algn="l"/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Фельдъегерь,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автоэлектростеклоподъемники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55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Олимпийские новости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772816"/>
            <a:ext cx="4680520" cy="4104456"/>
          </a:xfrm>
        </p:spPr>
      </p:pic>
    </p:spTree>
    <p:extLst>
      <p:ext uri="{BB962C8B-B14F-4D97-AF65-F5344CB8AC3E}">
        <p14:creationId xmlns:p14="http://schemas.microsoft.com/office/powerpoint/2010/main" val="856751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Борцы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675" y="2179093"/>
            <a:ext cx="6196013" cy="3484065"/>
          </a:xfrm>
        </p:spPr>
      </p:pic>
    </p:spTree>
    <p:extLst>
      <p:ext uri="{BB962C8B-B14F-4D97-AF65-F5344CB8AC3E}">
        <p14:creationId xmlns:p14="http://schemas.microsoft.com/office/powerpoint/2010/main" val="2785516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Олимпийские новости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675" y="2178497"/>
            <a:ext cx="6196013" cy="3485257"/>
          </a:xfrm>
        </p:spPr>
      </p:pic>
    </p:spTree>
    <p:extLst>
      <p:ext uri="{BB962C8B-B14F-4D97-AF65-F5344CB8AC3E}">
        <p14:creationId xmlns:p14="http://schemas.microsoft.com/office/powerpoint/2010/main" val="3192573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Метание копья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542" y="2132856"/>
            <a:ext cx="6386810" cy="3384376"/>
          </a:xfrm>
        </p:spPr>
      </p:pic>
    </p:spTree>
    <p:extLst>
      <p:ext uri="{BB962C8B-B14F-4D97-AF65-F5344CB8AC3E}">
        <p14:creationId xmlns:p14="http://schemas.microsoft.com/office/powerpoint/2010/main" val="1295922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96753"/>
            <a:ext cx="6254044" cy="1008112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Например: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75656" y="2708920"/>
            <a:ext cx="6212078" cy="2325925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Красота кругом: квакают квакушки, кукуют кукушки, кувшинки кивают, красотки камушки кидают...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2277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Олимпийские новости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265" y="2119313"/>
            <a:ext cx="4804833" cy="3603625"/>
          </a:xfrm>
        </p:spPr>
      </p:pic>
    </p:spTree>
    <p:extLst>
      <p:ext uri="{BB962C8B-B14F-4D97-AF65-F5344CB8AC3E}">
        <p14:creationId xmlns:p14="http://schemas.microsoft.com/office/powerpoint/2010/main" val="3792443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Волейбол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992" y="2119313"/>
            <a:ext cx="4817378" cy="3603625"/>
          </a:xfrm>
        </p:spPr>
      </p:pic>
    </p:spTree>
    <p:extLst>
      <p:ext uri="{BB962C8B-B14F-4D97-AF65-F5344CB8AC3E}">
        <p14:creationId xmlns:p14="http://schemas.microsoft.com/office/powerpoint/2010/main" val="2186019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Закрытие Олимпиады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5" y="2119313"/>
            <a:ext cx="6048672" cy="3603625"/>
          </a:xfrm>
        </p:spPr>
      </p:pic>
    </p:spTree>
    <p:extLst>
      <p:ext uri="{BB962C8B-B14F-4D97-AF65-F5344CB8AC3E}">
        <p14:creationId xmlns:p14="http://schemas.microsoft.com/office/powerpoint/2010/main" val="2929952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Олимпийские игры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675" y="2207962"/>
            <a:ext cx="6196013" cy="3426327"/>
          </a:xfrm>
        </p:spPr>
      </p:pic>
    </p:spTree>
    <p:extLst>
      <p:ext uri="{BB962C8B-B14F-4D97-AF65-F5344CB8AC3E}">
        <p14:creationId xmlns:p14="http://schemas.microsoft.com/office/powerpoint/2010/main" val="837776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Из истории Олимпийских игр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087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Пьер де Кубертен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675" y="2137559"/>
            <a:ext cx="6196013" cy="3567133"/>
          </a:xfrm>
        </p:spPr>
      </p:pic>
    </p:spTree>
    <p:extLst>
      <p:ext uri="{BB962C8B-B14F-4D97-AF65-F5344CB8AC3E}">
        <p14:creationId xmlns:p14="http://schemas.microsoft.com/office/powerpoint/2010/main" val="2114465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Развалины </a:t>
            </a:r>
            <a:r>
              <a:rPr lang="ru-RU" b="1" dirty="0">
                <a:solidFill>
                  <a:srgbClr val="C00000"/>
                </a:solidFill>
              </a:rPr>
              <a:t>доисторического храма Геры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276872"/>
            <a:ext cx="4032447" cy="3446066"/>
          </a:xfrm>
        </p:spPr>
      </p:pic>
    </p:spTree>
    <p:extLst>
      <p:ext uri="{BB962C8B-B14F-4D97-AF65-F5344CB8AC3E}">
        <p14:creationId xmlns:p14="http://schemas.microsoft.com/office/powerpoint/2010/main" val="3001129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Открытие Олимпиады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84" y="2420888"/>
            <a:ext cx="3608956" cy="254431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074" y="2420888"/>
            <a:ext cx="3652341" cy="2567831"/>
          </a:xfrm>
        </p:spPr>
      </p:pic>
    </p:spTree>
    <p:extLst>
      <p:ext uri="{BB962C8B-B14F-4D97-AF65-F5344CB8AC3E}">
        <p14:creationId xmlns:p14="http://schemas.microsoft.com/office/powerpoint/2010/main" val="4162116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Легкая Атлетика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571" y="2119313"/>
            <a:ext cx="4868221" cy="3603625"/>
          </a:xfrm>
        </p:spPr>
      </p:pic>
    </p:spTree>
    <p:extLst>
      <p:ext uri="{BB962C8B-B14F-4D97-AF65-F5344CB8AC3E}">
        <p14:creationId xmlns:p14="http://schemas.microsoft.com/office/powerpoint/2010/main" val="915682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979" y="1484785"/>
            <a:ext cx="6254044" cy="720079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Н</a:t>
            </a:r>
            <a:r>
              <a:rPr lang="ru-RU" b="1" dirty="0" smtClean="0">
                <a:solidFill>
                  <a:srgbClr val="C00000"/>
                </a:solidFill>
              </a:rPr>
              <a:t>апример: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87624" y="2420888"/>
            <a:ext cx="6984776" cy="2613957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 – гусь – сугроб – баран…</a:t>
            </a:r>
            <a:endParaRPr lang="ru-RU" sz="4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546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Олимпийские новости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963" y="2119313"/>
            <a:ext cx="5405437" cy="3603625"/>
          </a:xfrm>
        </p:spPr>
      </p:pic>
    </p:spTree>
    <p:extLst>
      <p:ext uri="{BB962C8B-B14F-4D97-AF65-F5344CB8AC3E}">
        <p14:creationId xmlns:p14="http://schemas.microsoft.com/office/powerpoint/2010/main" val="18582184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33</TotalTime>
  <Words>70</Words>
  <Application>Microsoft Office PowerPoint</Application>
  <PresentationFormat>Экран (4:3)</PresentationFormat>
  <Paragraphs>23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Кнопка</vt:lpstr>
      <vt:lpstr>Лингвистические Олимпийские игры</vt:lpstr>
      <vt:lpstr>Олимпийские игры </vt:lpstr>
      <vt:lpstr>Из истории Олимпийских игр</vt:lpstr>
      <vt:lpstr>Пьер де Кубертен</vt:lpstr>
      <vt:lpstr>Развалины доисторического храма Геры</vt:lpstr>
      <vt:lpstr>Открытие Олимпиады</vt:lpstr>
      <vt:lpstr>Легкая Атлетика</vt:lpstr>
      <vt:lpstr>Например: </vt:lpstr>
      <vt:lpstr>Олимпийские новости</vt:lpstr>
      <vt:lpstr>Тяжелая атлетика</vt:lpstr>
      <vt:lpstr>Например:</vt:lpstr>
      <vt:lpstr>Олимпийские новости</vt:lpstr>
      <vt:lpstr>Борцы</vt:lpstr>
      <vt:lpstr>Олимпийские новости</vt:lpstr>
      <vt:lpstr>Метание копья</vt:lpstr>
      <vt:lpstr>Например:</vt:lpstr>
      <vt:lpstr>Олимпийские новости</vt:lpstr>
      <vt:lpstr>Волейбол</vt:lpstr>
      <vt:lpstr>Закрытие Олимпиады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Лингвистические Олимпийские игры</dc:title>
  <dc:creator>Алёна</dc:creator>
  <cp:lastModifiedBy>Алёна</cp:lastModifiedBy>
  <cp:revision>5</cp:revision>
  <dcterms:created xsi:type="dcterms:W3CDTF">2024-11-20T12:26:24Z</dcterms:created>
  <dcterms:modified xsi:type="dcterms:W3CDTF">2024-11-20T13:10:38Z</dcterms:modified>
</cp:coreProperties>
</file>