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Лингвистические Олимпийские 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51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Тяжелая атлетика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210213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052737"/>
            <a:ext cx="6254044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Например: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068960"/>
            <a:ext cx="7632848" cy="196588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Фельдъегерь,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автоэлектростеклоподъемники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Олимпийские новости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680520" cy="4104456"/>
          </a:xfrm>
        </p:spPr>
      </p:pic>
    </p:spTree>
    <p:extLst>
      <p:ext uri="{BB962C8B-B14F-4D97-AF65-F5344CB8AC3E}">
        <p14:creationId xmlns:p14="http://schemas.microsoft.com/office/powerpoint/2010/main" val="85675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Борцы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9093"/>
            <a:ext cx="6196013" cy="3484065"/>
          </a:xfrm>
        </p:spPr>
      </p:pic>
    </p:spTree>
    <p:extLst>
      <p:ext uri="{BB962C8B-B14F-4D97-AF65-F5344CB8AC3E}">
        <p14:creationId xmlns:p14="http://schemas.microsoft.com/office/powerpoint/2010/main" val="278551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Олимпийские новости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319257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Метание копья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42" y="2132856"/>
            <a:ext cx="6386810" cy="3384376"/>
          </a:xfrm>
        </p:spPr>
      </p:pic>
    </p:spTree>
    <p:extLst>
      <p:ext uri="{BB962C8B-B14F-4D97-AF65-F5344CB8AC3E}">
        <p14:creationId xmlns:p14="http://schemas.microsoft.com/office/powerpoint/2010/main" val="129592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3"/>
            <a:ext cx="6254044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Например: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708920"/>
            <a:ext cx="6212078" cy="23259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кругом: квакают квакушки, кукуют кукушки, кувшинки кивают, красотки камушки кидают...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7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Олимпийские новости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79244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Волейбол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92" y="2119313"/>
            <a:ext cx="4817378" cy="3603625"/>
          </a:xfrm>
        </p:spPr>
      </p:pic>
    </p:spTree>
    <p:extLst>
      <p:ext uri="{BB962C8B-B14F-4D97-AF65-F5344CB8AC3E}">
        <p14:creationId xmlns:p14="http://schemas.microsoft.com/office/powerpoint/2010/main" val="218601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Закрытие Олимпиады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119313"/>
            <a:ext cx="6048672" cy="3603625"/>
          </a:xfrm>
        </p:spPr>
      </p:pic>
    </p:spTree>
    <p:extLst>
      <p:ext uri="{BB962C8B-B14F-4D97-AF65-F5344CB8AC3E}">
        <p14:creationId xmlns:p14="http://schemas.microsoft.com/office/powerpoint/2010/main" val="292995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Олимпийские игры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207962"/>
            <a:ext cx="6196013" cy="3426327"/>
          </a:xfrm>
        </p:spPr>
      </p:pic>
    </p:spTree>
    <p:extLst>
      <p:ext uri="{BB962C8B-B14F-4D97-AF65-F5344CB8AC3E}">
        <p14:creationId xmlns:p14="http://schemas.microsoft.com/office/powerpoint/2010/main" val="83777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Из истории Олимпийских игр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8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Пьер де Кубертен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37559"/>
            <a:ext cx="6196013" cy="3567133"/>
          </a:xfrm>
        </p:spPr>
      </p:pic>
    </p:spTree>
    <p:extLst>
      <p:ext uri="{BB962C8B-B14F-4D97-AF65-F5344CB8AC3E}">
        <p14:creationId xmlns:p14="http://schemas.microsoft.com/office/powerpoint/2010/main" val="211446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Развалины </a:t>
            </a:r>
            <a:r>
              <a:rPr lang="ru-RU" b="1" dirty="0">
                <a:solidFill>
                  <a:srgbClr val="C00000"/>
                </a:solidFill>
              </a:rPr>
              <a:t>доисторического храма Геры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4032447" cy="3446066"/>
          </a:xfrm>
        </p:spPr>
      </p:pic>
    </p:spTree>
    <p:extLst>
      <p:ext uri="{BB962C8B-B14F-4D97-AF65-F5344CB8AC3E}">
        <p14:creationId xmlns:p14="http://schemas.microsoft.com/office/powerpoint/2010/main" val="300112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Открытие Олимпиады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4" y="2420888"/>
            <a:ext cx="3608956" cy="25443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420888"/>
            <a:ext cx="3652341" cy="2567831"/>
          </a:xfrm>
        </p:spPr>
      </p:pic>
    </p:spTree>
    <p:extLst>
      <p:ext uri="{BB962C8B-B14F-4D97-AF65-F5344CB8AC3E}">
        <p14:creationId xmlns:p14="http://schemas.microsoft.com/office/powerpoint/2010/main" val="416211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Легкая Атлетика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71" y="2119313"/>
            <a:ext cx="4868221" cy="3603625"/>
          </a:xfrm>
        </p:spPr>
      </p:pic>
    </p:spTree>
    <p:extLst>
      <p:ext uri="{BB962C8B-B14F-4D97-AF65-F5344CB8AC3E}">
        <p14:creationId xmlns:p14="http://schemas.microsoft.com/office/powerpoint/2010/main" val="91568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484785"/>
            <a:ext cx="6254044" cy="72007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апример: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420888"/>
            <a:ext cx="6984776" cy="2613957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– гусь – сугроб – баран…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4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Олимпийские новости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1858218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</TotalTime>
  <Words>70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Лингвистические Олимпийские игры</vt:lpstr>
      <vt:lpstr>Олимпийские игры </vt:lpstr>
      <vt:lpstr>Из истории Олимпийских игр</vt:lpstr>
      <vt:lpstr>Пьер де Кубертен</vt:lpstr>
      <vt:lpstr>Развалины доисторического храма Геры</vt:lpstr>
      <vt:lpstr>Открытие Олимпиады</vt:lpstr>
      <vt:lpstr>Легкая Атлетика</vt:lpstr>
      <vt:lpstr>Например: </vt:lpstr>
      <vt:lpstr>Олимпийские новости</vt:lpstr>
      <vt:lpstr>Тяжелая атлетика</vt:lpstr>
      <vt:lpstr>Например:</vt:lpstr>
      <vt:lpstr>Олимпийские новости</vt:lpstr>
      <vt:lpstr>Борцы</vt:lpstr>
      <vt:lpstr>Олимпийские новости</vt:lpstr>
      <vt:lpstr>Метание копья</vt:lpstr>
      <vt:lpstr>Например:</vt:lpstr>
      <vt:lpstr>Олимпийские новости</vt:lpstr>
      <vt:lpstr>Волейбол</vt:lpstr>
      <vt:lpstr>Закрытие Олимпиады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Лингвистические Олимпийские игры</dc:title>
  <dc:creator>Алёна</dc:creator>
  <cp:lastModifiedBy>Алёна</cp:lastModifiedBy>
  <cp:revision>5</cp:revision>
  <dcterms:created xsi:type="dcterms:W3CDTF">2024-11-20T12:26:24Z</dcterms:created>
  <dcterms:modified xsi:type="dcterms:W3CDTF">2024-11-20T13:10:38Z</dcterms:modified>
</cp:coreProperties>
</file>