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9" r:id="rId4"/>
    <p:sldId id="271" r:id="rId5"/>
    <p:sldId id="260" r:id="rId6"/>
    <p:sldId id="261" r:id="rId7"/>
    <p:sldId id="263" r:id="rId8"/>
    <p:sldId id="265" r:id="rId9"/>
    <p:sldId id="264" r:id="rId10"/>
    <p:sldId id="266" r:id="rId11"/>
    <p:sldId id="269" r:id="rId12"/>
    <p:sldId id="267" r:id="rId13"/>
    <p:sldId id="268" r:id="rId14"/>
    <p:sldId id="270" r:id="rId15"/>
    <p:sldId id="272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C7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9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 spokes="3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3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3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3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 spokes="3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3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3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07.11.2018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wheel spokes="3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3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3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07.11.2018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3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07.11.2018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wheel spokes="3"/>
  </p:transition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28662" y="642918"/>
            <a:ext cx="6480048" cy="2301240"/>
          </a:xfrm>
        </p:spPr>
        <p:txBody>
          <a:bodyPr>
            <a:normAutofit/>
          </a:bodyPr>
          <a:lstStyle/>
          <a:p>
            <a:r>
              <a:rPr lang="ru-RU" sz="6000" dirty="0" smtClean="0"/>
              <a:t>ЛЁГКАЯ </a:t>
            </a:r>
            <a:r>
              <a:rPr lang="ru-RU" sz="6000" dirty="0" smtClean="0"/>
              <a:t>АТЛЕТИКА</a:t>
            </a:r>
            <a:endParaRPr lang="ru-RU" sz="6000" dirty="0"/>
          </a:p>
        </p:txBody>
      </p:sp>
      <p:pic>
        <p:nvPicPr>
          <p:cNvPr id="13314" name="Picture 2" descr="C:\Users\Admin\Desktop\depositphotos_41629145-Athletics-symbol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67744" y="2428868"/>
            <a:ext cx="4143404" cy="316832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F0"/>
                </a:solidFill>
              </a:rPr>
              <a:t>Метание диска</a:t>
            </a: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429108"/>
            <a:ext cx="8929718" cy="2428892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        это дисциплина в лёгкой атлетике, заключающаяся в метании специального спортивного снаряда — </a:t>
            </a:r>
            <a:r>
              <a:rPr lang="ru-RU" i="1" dirty="0" smtClean="0"/>
              <a:t>диска</a:t>
            </a:r>
            <a:r>
              <a:rPr lang="ru-RU" dirty="0" smtClean="0"/>
              <a:t>, на дальность. </a:t>
            </a:r>
          </a:p>
          <a:p>
            <a:pPr>
              <a:buNone/>
            </a:pPr>
            <a:r>
              <a:rPr lang="ru-RU" dirty="0" smtClean="0"/>
              <a:t>     Относится к метаниям и входит в технические виды легкоатлетической программы. Требует от спортсменов силы и координации движений.       Является олимпийской дисциплиной лёгкой атлетики для мужчин с 1896 года, для женщин с 1928 года. Входит в состав легкоатлетических многоборий.</a:t>
            </a:r>
            <a:endParaRPr lang="ru-RU" dirty="0"/>
          </a:p>
        </p:txBody>
      </p:sp>
      <p:pic>
        <p:nvPicPr>
          <p:cNvPr id="3074" name="Picture 2" descr="C:\Users\Admin\Desktop\legkaya-atletika-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1428736"/>
            <a:ext cx="4667250" cy="260985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4518027"/>
            <a:ext cx="8643998" cy="2339973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Участники соревнований выполняют бросок из круга диаметром 250 см. Расстояние броска измеряется как расстояние от внешней окружности этого круга до точки падения снаряда. Вес диска у мужчин — 2 кг, у юниоров 1,75 кг, у юношей 1,5 кг. У женщин, юниорок и девушек — 1 кг. Диаметр диска составляет 219—221 мм для мужчин и 180—182 мм для женщин.</a:t>
            </a:r>
            <a:endParaRPr lang="ru-RU" dirty="0"/>
          </a:p>
        </p:txBody>
      </p:sp>
      <p:pic>
        <p:nvPicPr>
          <p:cNvPr id="9218" name="Picture 2" descr="C:\Users\Admin\Desktop\gs41-4941_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714356"/>
            <a:ext cx="4429156" cy="3352872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>
                <a:solidFill>
                  <a:srgbClr val="00B0F0"/>
                </a:solidFill>
              </a:rPr>
              <a:t>Мета́ние</a:t>
            </a:r>
            <a:r>
              <a:rPr lang="ru-RU" b="1" dirty="0" smtClean="0">
                <a:solidFill>
                  <a:srgbClr val="00B0F0"/>
                </a:solidFill>
              </a:rPr>
              <a:t> </a:t>
            </a:r>
            <a:r>
              <a:rPr lang="ru-RU" b="1" dirty="0" err="1" smtClean="0">
                <a:solidFill>
                  <a:srgbClr val="00B0F0"/>
                </a:solidFill>
              </a:rPr>
              <a:t>мо́лота</a:t>
            </a: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28736"/>
            <a:ext cx="4786314" cy="5715040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это легкоатлетическая              дисциплина, заключающаяся в метании специального спортивного снаряда — молота — на дальность. Требует от спортсменов силы и координации движений. Проводится в летний сезон на открытых стадионах. </a:t>
            </a:r>
          </a:p>
          <a:p>
            <a:r>
              <a:rPr lang="ru-RU" dirty="0" smtClean="0"/>
              <a:t>Относится к техническим видам легкоатлетической программы. </a:t>
            </a:r>
          </a:p>
          <a:p>
            <a:r>
              <a:rPr lang="ru-RU" dirty="0" smtClean="0"/>
              <a:t>Является олимпийской             дисциплиной лёгкой атлетики (у мужчин — с 1900 года, у женщин — с 2000 года).</a:t>
            </a:r>
            <a:endParaRPr lang="ru-RU" dirty="0"/>
          </a:p>
        </p:txBody>
      </p:sp>
      <p:pic>
        <p:nvPicPr>
          <p:cNvPr id="10242" name="Picture 2" descr="C:\Users\Admin\Desktop\714343_mai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2571744"/>
            <a:ext cx="4068788" cy="2714644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5500702"/>
            <a:ext cx="8715436" cy="1571612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Современная техника при метании молота обычно включает два круга молотом над головой без вращения туловища и далее 3 - 4 поворота вместе с молотом. Атлет начинает движение стоя спиной к сектору и отпускает снаряд стоя лицом. У атлетов мужчин высокого класса начальная скорость молота может достигать 32 м/</a:t>
            </a:r>
            <a:r>
              <a:rPr lang="ru-RU" dirty="0" err="1" smtClean="0"/>
              <a:t>c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1267" name="Picture 3" descr="C:\Users\Admin\Desktop\337b827d6131c4ef6c8989499322a9e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500174"/>
            <a:ext cx="4108164" cy="278608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714876" y="214291"/>
            <a:ext cx="421484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Молот представляет собой металлический шар, соединённый стальной проволокой с рукоятью. </a:t>
            </a:r>
          </a:p>
          <a:p>
            <a:r>
              <a:rPr lang="ru-RU" sz="1600" dirty="0" smtClean="0"/>
              <a:t>Длина молота у мужчин составляет 117—121,5 см, а общий вес — 7,265 кг (= 16 фунтов). </a:t>
            </a:r>
          </a:p>
          <a:p>
            <a:r>
              <a:rPr lang="ru-RU" sz="1600" dirty="0" smtClean="0"/>
              <a:t>У женщин его длина составляет от 116 до 119,5 см, а общий вес — 4 кг. То есть, вес молота равен весу ядра, используемого спортсменами соответствующего пола.</a:t>
            </a:r>
          </a:p>
          <a:p>
            <a:endParaRPr lang="ru-RU" sz="1600" dirty="0" smtClean="0"/>
          </a:p>
          <a:p>
            <a:r>
              <a:rPr lang="ru-RU" sz="1600" dirty="0" smtClean="0"/>
              <a:t>Спортсмен при метании находится в специальном круге диаметром 2,135 м, в пределах которого он раскручивается и метает спортивный снаряд. Для того чтобы попытка была засчитана, спортсмен должен покинуть круг лишь после удара молота об землю и только с задней стороны круга, молот должен упасть в пределах предназначенного сектора, огороженного сеткой.</a:t>
            </a: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4143356"/>
            <a:ext cx="8186766" cy="2714644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Лёгкая атлетика относится к числу популярнейших видов спорта, так как не требует дорогостоящих условий для занятий. Этим обусловлена её высокая распространённость, в том числе и в экономически слаборазвитых странах Азии, Африки и Латинской Америки. За всю историю чемпионатов мира с 1983 по 2007 год медали на них завоёвывали спортсмены 83 стран.</a:t>
            </a:r>
            <a:endParaRPr lang="ru-RU" dirty="0"/>
          </a:p>
        </p:txBody>
      </p:sp>
      <p:pic>
        <p:nvPicPr>
          <p:cNvPr id="12290" name="Picture 2" descr="C:\Users\Admin\Desktop\68801616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642918"/>
            <a:ext cx="5619737" cy="3184518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500306"/>
            <a:ext cx="7824790" cy="1143000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00B0F0"/>
                </a:solidFill>
              </a:rPr>
              <a:t>Спасибо за внимание!</a:t>
            </a:r>
            <a:endParaRPr lang="ru-RU" sz="6000" b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Admin\Desktop\image03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1928802"/>
            <a:ext cx="4214842" cy="2635993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786322"/>
            <a:ext cx="9144000" cy="2686056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Лёгкая атлетика — совокупность видов спорта, объединяющая пять дисциплин —</a:t>
            </a:r>
            <a:r>
              <a:rPr lang="ru-RU" dirty="0" smtClean="0"/>
              <a:t>бег,</a:t>
            </a:r>
            <a:r>
              <a:rPr lang="ru-RU" dirty="0" smtClean="0"/>
              <a:t> спортивная </a:t>
            </a:r>
            <a:r>
              <a:rPr lang="ru-RU" dirty="0" smtClean="0"/>
              <a:t>ходьба,</a:t>
            </a:r>
            <a:r>
              <a:rPr lang="ru-RU" dirty="0" smtClean="0"/>
              <a:t> прыжки (в длину, высоту, тройной, с шестом</a:t>
            </a:r>
            <a:r>
              <a:rPr lang="ru-RU" dirty="0" smtClean="0"/>
              <a:t>),</a:t>
            </a:r>
            <a:r>
              <a:rPr lang="ru-RU" dirty="0" smtClean="0"/>
              <a:t> метание (диска, копья, молота), толкание </a:t>
            </a:r>
            <a:r>
              <a:rPr lang="ru-RU" dirty="0" smtClean="0"/>
              <a:t>ядра,</a:t>
            </a:r>
            <a:r>
              <a:rPr lang="ru-RU" dirty="0" smtClean="0"/>
              <a:t> легкоатлетические многоборья, пробеги (бег по шоссе) и кроссы (бег по пересечённой местности). </a:t>
            </a:r>
          </a:p>
          <a:p>
            <a:r>
              <a:rPr lang="ru-RU" dirty="0" smtClean="0"/>
              <a:t>Это один из основных и наиболее массовых видов спорта.</a:t>
            </a:r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122" name="Picture 2" descr="C:\Users\Admin\Desktop\1273538_G08_W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642918"/>
            <a:ext cx="4929222" cy="2772687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4286256"/>
            <a:ext cx="8501122" cy="2214578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Легкоатлетические упражнения проводились с целью физической подготовки, а также для проведения состязаний ещё в глубокой древности. Но история лёгкой атлетики, как принято считать, началась с соревнований в беге на олимпийских играх Древней Греции. </a:t>
            </a:r>
          </a:p>
        </p:txBody>
      </p:sp>
      <p:pic>
        <p:nvPicPr>
          <p:cNvPr id="6146" name="Picture 2" descr="C:\Users\Admin\Desktop\legkaya_atletika_v_drevnost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571480"/>
            <a:ext cx="5095077" cy="3286148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Современная лёгкая атлетика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86314" y="1714488"/>
            <a:ext cx="4143404" cy="3429024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начала свой путь с отдельных попыток в разных странах проводить соревнования в беге, прыжках и метаниях. Считается, что начало истории современной лёгкой атлетики положили соревнования в беге на дистанцию около 2 км учащихся колледжа в г. Регби (Англия) в 1837 г, после чего такие соревнования стали проводиться в других учебных заведениях Англии. </a:t>
            </a:r>
          </a:p>
          <a:p>
            <a:endParaRPr lang="ru-RU" dirty="0"/>
          </a:p>
        </p:txBody>
      </p:sp>
      <p:pic>
        <p:nvPicPr>
          <p:cNvPr id="7170" name="Picture 2" descr="C:\Users\Admin\Desktop\paris_1924_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714488"/>
            <a:ext cx="4214842" cy="314708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00034" y="5429264"/>
            <a:ext cx="807249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Позднее в программу соревнований стали включать бег на короткие дистанции, бег с препятствиями, метание тяжести, а в 1851 г.— прыжки в длину и высоту с разбега.</a:t>
            </a:r>
            <a:br>
              <a:rPr lang="ru-RU" dirty="0" smtClean="0"/>
            </a:br>
            <a:endParaRPr lang="ru-RU" dirty="0" smtClean="0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3614734" cy="3654428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B0F0"/>
                </a:solidFill>
              </a:rPr>
              <a:t>Развитие современной лёгкой атлетики</a:t>
            </a:r>
            <a:endParaRPr lang="ru-RU" b="1" dirty="0">
              <a:solidFill>
                <a:srgbClr val="00B0F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3571876"/>
            <a:ext cx="9144000" cy="3071810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связано с возрождением олимпийских игр (1896 г.), в которых ей отвели наибольшее место. И сегодня Олимпийские игры — мощный стимул для развития лёгкой атлетики во всем мире. </a:t>
            </a:r>
          </a:p>
          <a:p>
            <a:r>
              <a:rPr lang="ru-RU" dirty="0" smtClean="0"/>
              <a:t>Впервые первенство России по лёгкой атлетике проходило в 1908 г. В нём приняли участие около 50 спортсменов. </a:t>
            </a:r>
          </a:p>
          <a:p>
            <a:r>
              <a:rPr lang="ru-RU" dirty="0" smtClean="0"/>
              <a:t>В 1912 г. российские легкоатлеты (47 человек) впервые участвовали в олимпийских играх — в Стокгольме. Из-за слабой подготовленности спортсменов и плохой организации выступление русских легкоатлетов прошло неудачно — никто из них не занял призового места.</a:t>
            </a:r>
            <a:endParaRPr lang="ru-RU" dirty="0"/>
          </a:p>
        </p:txBody>
      </p:sp>
      <p:pic>
        <p:nvPicPr>
          <p:cNvPr id="8194" name="Picture 2" descr="C:\Users\Admin\Desktop\1904_Olympic_Games_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7686" y="500042"/>
            <a:ext cx="4095750" cy="276225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B0F0"/>
                </a:solidFill>
              </a:rPr>
              <a:t>Беговые виды лёгкой атлетики</a:t>
            </a:r>
            <a:endParaRPr lang="ru-RU" b="1" dirty="0">
              <a:solidFill>
                <a:srgbClr val="00B0F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628" y="1214422"/>
            <a:ext cx="4143372" cy="3571900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спринт (100 м, 200 м и 400 м), </a:t>
            </a:r>
          </a:p>
          <a:p>
            <a:r>
              <a:rPr lang="ru-RU" dirty="0" smtClean="0"/>
              <a:t>бег на средние дистанции (от 800 до 3000 м, в том числе бег на 3000 м с препятствиями) </a:t>
            </a:r>
          </a:p>
          <a:p>
            <a:r>
              <a:rPr lang="ru-RU" dirty="0" smtClean="0"/>
              <a:t>бег на длинные дистанции (классические дистанции 5000 м и 10 000 м)</a:t>
            </a:r>
          </a:p>
          <a:p>
            <a:r>
              <a:rPr lang="ru-RU" dirty="0" smtClean="0"/>
              <a:t>барьерный бег (100 м, 400 м)  </a:t>
            </a:r>
          </a:p>
          <a:p>
            <a:r>
              <a:rPr lang="ru-RU" dirty="0" smtClean="0"/>
              <a:t>эстафета (4×100 м, 4×200 м, 4×400 м, 4×800 м, 4×1500 м). </a:t>
            </a:r>
          </a:p>
          <a:p>
            <a:r>
              <a:rPr lang="ru-RU" dirty="0" smtClean="0"/>
              <a:t>Все они проходят на дорожке стадиона.</a:t>
            </a:r>
          </a:p>
          <a:p>
            <a:endParaRPr lang="ru-RU" dirty="0"/>
          </a:p>
        </p:txBody>
      </p:sp>
      <p:pic>
        <p:nvPicPr>
          <p:cNvPr id="1027" name="Picture 3" descr="C:\Users\Admin\Desktop\1330412839_b_ljogkaja-atletika-chempionat-mira-v-pomeshhenii-stambul-turcij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285861"/>
            <a:ext cx="4429156" cy="294393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57158" y="4572008"/>
            <a:ext cx="878684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Соревнования по бегу — один из самых старых видов спорта, по которым были утверждены официальные правила соревнований, и были включены в программу с самых первых олимпийских игр современности 1896 года. Для бегунов важнейшими качествами являются: способность поддерживать высокую скорость на дистанции, выносливость (для средних и длинных), скоростная выносливость (для длинного спринта), реакция и тактическое мышление.</a:t>
            </a:r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357166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B0F0"/>
                </a:solidFill>
              </a:rPr>
              <a:t>Правила в беге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071546"/>
            <a:ext cx="4286280" cy="4071966"/>
          </a:xfrm>
        </p:spPr>
        <p:txBody>
          <a:bodyPr>
            <a:normAutofit fontScale="55000" lnSpcReduction="20000"/>
          </a:bodyPr>
          <a:lstStyle/>
          <a:p>
            <a:r>
              <a:rPr lang="ru-RU" dirty="0" smtClean="0"/>
              <a:t>На старте спортсмены занимают свои позиции согласно жребию или местам, занятым на предыдущих этапах соревнований. </a:t>
            </a:r>
          </a:p>
          <a:p>
            <a:r>
              <a:rPr lang="ru-RU" dirty="0" smtClean="0"/>
              <a:t>При команде «на старт» занимают места у стартовой линии. </a:t>
            </a:r>
          </a:p>
          <a:p>
            <a:r>
              <a:rPr lang="ru-RU" dirty="0" smtClean="0"/>
              <a:t>При команде «внимание» готовятся к старту и должны прекратить всякое движение (команда применяется только в спринте). </a:t>
            </a:r>
          </a:p>
          <a:p>
            <a:r>
              <a:rPr lang="ru-RU" dirty="0" smtClean="0"/>
              <a:t>Команду «марш» даёт стартер выстрелом стартового пистолета, с которым на крупных соревнованиях соединён электронный таймер.</a:t>
            </a:r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Picture 2" descr="C:\Users\Admin\Desktop\030209016_614336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31159" y="1071546"/>
            <a:ext cx="4100750" cy="307183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57158" y="4357694"/>
            <a:ext cx="85725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В ходе бега спортсмены не должны мешать друг другу. </a:t>
            </a:r>
          </a:p>
          <a:p>
            <a:r>
              <a:rPr lang="ru-RU" sz="1600" dirty="0" smtClean="0"/>
              <a:t>На дистанциях от 100 м до 400 м спортсмены бегут каждый по своей дорожке. </a:t>
            </a:r>
          </a:p>
          <a:p>
            <a:r>
              <a:rPr lang="ru-RU" sz="1600" dirty="0" smtClean="0"/>
              <a:t>На дистанциях от 600 м — 800 м начинают на разных дорожках и через 200 м выходят на общую дорожку. </a:t>
            </a:r>
          </a:p>
          <a:p>
            <a:r>
              <a:rPr lang="ru-RU" sz="1600" dirty="0" smtClean="0"/>
              <a:t>1000 м и более начинают старт общей группой у линии обозначающей старт.</a:t>
            </a:r>
          </a:p>
          <a:p>
            <a:endParaRPr lang="ru-RU" sz="1600" dirty="0" smtClean="0"/>
          </a:p>
          <a:p>
            <a:r>
              <a:rPr lang="ru-RU" sz="1600" dirty="0" smtClean="0"/>
              <a:t>Выигрывает тот спортсмен, который первым пересекает линию финиша. При этом в случае спорных ситуаций привлекается фотофиниш и первым считается тот легкоатлет, часть туловища которого первой пересекла линию.</a:t>
            </a: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F0"/>
                </a:solidFill>
              </a:rPr>
              <a:t>Прыжок в длину</a:t>
            </a:r>
            <a:endParaRPr lang="ru-RU" b="1" dirty="0">
              <a:solidFill>
                <a:srgbClr val="00B0F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643570" y="857232"/>
            <a:ext cx="3357586" cy="5000659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Это дисциплина технических видов легкоатлетической программы, относящаяся к горизонтальным прыжкам. </a:t>
            </a:r>
          </a:p>
          <a:p>
            <a:r>
              <a:rPr lang="ru-RU" dirty="0" smtClean="0"/>
              <a:t>Прыжок в длину требует от спортсменов прыгучести, спринтерских качеств. </a:t>
            </a:r>
          </a:p>
          <a:p>
            <a:r>
              <a:rPr lang="ru-RU" dirty="0" smtClean="0"/>
              <a:t>Является современной олимпийской дисциплиной лёгкой атлетики для мужчин с 1896 года, для женщин — с 1948 года. Входит в состав легкоатлетических многоборий.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14348" y="5429264"/>
            <a:ext cx="500066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В прыжках в длину различают 4 фазы: разбег, отталкивание, полет и приземление</a:t>
            </a:r>
            <a:r>
              <a:rPr lang="ru-RU" dirty="0" smtClean="0"/>
              <a:t>.</a:t>
            </a:r>
          </a:p>
        </p:txBody>
      </p:sp>
      <p:pic>
        <p:nvPicPr>
          <p:cNvPr id="4099" name="Picture 3" descr="C:\Users\Admin\Desktop\20130818230413_Menkov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357298"/>
            <a:ext cx="4864119" cy="3211081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F0"/>
                </a:solidFill>
              </a:rPr>
              <a:t>Прыжок в высоту с разбега</a:t>
            </a: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286256"/>
            <a:ext cx="9144000" cy="2571744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 smtClean="0"/>
              <a:t>         это дисциплина </a:t>
            </a:r>
            <a:r>
              <a:rPr lang="ru-RU" dirty="0" smtClean="0">
                <a:solidFill>
                  <a:srgbClr val="00B0F0"/>
                </a:solidFill>
              </a:rPr>
              <a:t> </a:t>
            </a:r>
            <a:r>
              <a:rPr lang="ru-RU" dirty="0" smtClean="0"/>
              <a:t>лёгкой атлетики, относящаяся к вертикальным прыжкам технических  видов. Составляющие прыжка — разбег, подготовка к отталкиванию, отталкивание, переход через планку и приземление.</a:t>
            </a:r>
          </a:p>
          <a:p>
            <a:r>
              <a:rPr lang="ru-RU" dirty="0" smtClean="0"/>
              <a:t>Требует от спортсменов прыгучести и координации движений. Проводится в летнем и зимнем сезоне. Является олимпийской дисциплиной лёгкой атлетики для мужчин с 1896 года и для женщин с 1928 года.</a:t>
            </a:r>
          </a:p>
          <a:p>
            <a:r>
              <a:rPr lang="ru-RU" dirty="0" smtClean="0"/>
              <a:t>Соревнования по прыжкам в высоту происходят в секторе для прыжков, оборудованном планкой на держателях и местом для приземления. Спортсмену на предварительном этапе и в финале даётся по три попытки на каждой высоте.</a:t>
            </a:r>
          </a:p>
        </p:txBody>
      </p:sp>
      <p:pic>
        <p:nvPicPr>
          <p:cNvPr id="2050" name="Picture 2" descr="C:\Users\Admin\Desktop\626-shamgynov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2" y="1785926"/>
            <a:ext cx="3527678" cy="2357129"/>
          </a:xfrm>
          <a:prstGeom prst="rect">
            <a:avLst/>
          </a:prstGeom>
          <a:noFill/>
        </p:spPr>
      </p:pic>
      <p:pic>
        <p:nvPicPr>
          <p:cNvPr id="2051" name="Picture 3" descr="C:\Users\Admin\Desktop\1675270-35503985-640-36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1500174"/>
            <a:ext cx="3937027" cy="2214578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243</TotalTime>
  <Words>755</Words>
  <Application>Microsoft Office PowerPoint</Application>
  <PresentationFormat>Экран (4:3)</PresentationFormat>
  <Paragraphs>58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Техническая</vt:lpstr>
      <vt:lpstr>ЛЁГКАЯ АТЛЕТИКА</vt:lpstr>
      <vt:lpstr>Презентация PowerPoint</vt:lpstr>
      <vt:lpstr>Презентация PowerPoint</vt:lpstr>
      <vt:lpstr>Современная лёгкая атлетика</vt:lpstr>
      <vt:lpstr>Развитие современной лёгкой атлетики</vt:lpstr>
      <vt:lpstr>Беговые виды лёгкой атлетики</vt:lpstr>
      <vt:lpstr>Правила в беге </vt:lpstr>
      <vt:lpstr>Прыжок в длину</vt:lpstr>
      <vt:lpstr>Прыжок в высоту с разбега</vt:lpstr>
      <vt:lpstr>Метание диска</vt:lpstr>
      <vt:lpstr>Презентация PowerPoint</vt:lpstr>
      <vt:lpstr>Мета́ние мо́лота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1</cp:lastModifiedBy>
  <cp:revision>30</cp:revision>
  <dcterms:created xsi:type="dcterms:W3CDTF">2016-10-17T12:37:45Z</dcterms:created>
  <dcterms:modified xsi:type="dcterms:W3CDTF">2018-11-07T15:15:57Z</dcterms:modified>
</cp:coreProperties>
</file>