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355B3C-BC3B-4517-A837-7A62F527F57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5141CC-AC14-4188-9C56-B6693841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000264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 ЧУДЕС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286808" cy="1752600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«Что за прелесть, эти сказки!»</a:t>
            </a:r>
          </a:p>
          <a:p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А.С.Пушкин</a:t>
            </a:r>
            <a:endParaRPr lang="ru-RU" sz="48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кличку пса из «Сказки о мёртвой царевне»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857364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4876" y="1857364"/>
            <a:ext cx="421957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сердце пёсье ноет,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хочет ей сказать: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Брось! – Она его ласкать,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Треплет нежною рукою;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Соколко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тобою?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кашу, которую ел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643050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3529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говорит: «Буду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служить тебе славно,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Усердно и очень исправно,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 за три щелка тебе по лбу,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же мне давай варёную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фоторамка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50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раскраска     30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блокнот         30</a:t>
            </a:r>
          </a:p>
          <a:p>
            <a:pPr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20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линейка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      5</a:t>
            </a:r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357298"/>
            <a:ext cx="40211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38775" y="1357298"/>
            <a:ext cx="33337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151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434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что понадеялся поп, принимая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работу?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4006903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3438" y="1524000"/>
            <a:ext cx="4208330" cy="50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7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210080" cy="4697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Призадумался поп,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 себе почёсывать лоб.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Щёлк щелку ведь рознь.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понадеялся он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русский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авось.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расстояние проскакал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кобыле?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24000"/>
            <a:ext cx="3861245" cy="51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14942" y="1571612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15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кобылку                верхом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проскакал,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что пыль столбом.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Что передавал князь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своему отцу      царю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алтану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через корабельщиков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3937801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0" y="1571612"/>
            <a:ext cx="43624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15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Добрый путь вам, господа,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морю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Окияну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славному царю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Салтану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скажите: князь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Шлёт царю-де свой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179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ПОЛЕ ЧУДЕС</vt:lpstr>
      <vt:lpstr>Александр Сергеевич Пушкин</vt:lpstr>
      <vt:lpstr>Слайд 3</vt:lpstr>
      <vt:lpstr>На что понадеялся поп, принимая Балду на работу?</vt:lpstr>
      <vt:lpstr>Слайд 5</vt:lpstr>
      <vt:lpstr>Какое расстояние проскакал Балда на кобыле?</vt:lpstr>
      <vt:lpstr>Слайд 7</vt:lpstr>
      <vt:lpstr>   Что передавал князь Гвидон своему отцу      царю Салтану через корабельщиков</vt:lpstr>
      <vt:lpstr>Слайд 9</vt:lpstr>
      <vt:lpstr>ФИНАЛ Назовите кличку пса из «Сказки о мёртвой царевне»</vt:lpstr>
      <vt:lpstr>Слайд 11</vt:lpstr>
      <vt:lpstr>ИГРА СО ЗРИТЕЛЯМИ Назовите кашу, которую ел Балда</vt:lpstr>
      <vt:lpstr>Слайд 13</vt:lpstr>
      <vt:lpstr>ПРИЗЫ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Жукова</cp:lastModifiedBy>
  <cp:revision>11</cp:revision>
  <dcterms:created xsi:type="dcterms:W3CDTF">2014-04-21T14:09:12Z</dcterms:created>
  <dcterms:modified xsi:type="dcterms:W3CDTF">2014-04-23T06:45:36Z</dcterms:modified>
</cp:coreProperties>
</file>