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8" r:id="rId4"/>
    <p:sldId id="260" r:id="rId5"/>
    <p:sldId id="277" r:id="rId6"/>
    <p:sldId id="261" r:id="rId7"/>
    <p:sldId id="262" r:id="rId8"/>
    <p:sldId id="279" r:id="rId9"/>
    <p:sldId id="263" r:id="rId10"/>
    <p:sldId id="280" r:id="rId11"/>
    <p:sldId id="281" r:id="rId12"/>
    <p:sldId id="282" r:id="rId13"/>
    <p:sldId id="269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C40D3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833550.png"/>
          <p:cNvPicPr>
            <a:picLocks noChangeAspect="1"/>
          </p:cNvPicPr>
          <p:nvPr userDrawn="1"/>
        </p:nvPicPr>
        <p:blipFill>
          <a:blip r:embed="rId13" cstate="email"/>
          <a:stretch>
            <a:fillRect/>
          </a:stretch>
        </p:blipFill>
        <p:spPr>
          <a:xfrm>
            <a:off x="785786" y="142852"/>
            <a:ext cx="8358214" cy="671514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071538" y="428604"/>
            <a:ext cx="7643866" cy="600079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4273828.png"/>
          <p:cNvPicPr>
            <a:picLocks noChangeAspect="1"/>
          </p:cNvPicPr>
          <p:nvPr userDrawn="1"/>
        </p:nvPicPr>
        <p:blipFill>
          <a:blip r:embed="rId14" cstate="email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4245823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5852" y="928670"/>
            <a:ext cx="764386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Урок литературного чтения</a:t>
            </a:r>
            <a:endParaRPr lang="ru-RU" sz="8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76470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Жил-был царь Берендей, у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него было три сына,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младшего звали Иваном. И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был у царя сад великолепный.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Росла в том саду яблоня с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золотыми яблоками…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6" y="2534419"/>
            <a:ext cx="3870485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71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893" y="1340768"/>
            <a:ext cx="6390456" cy="4142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Жил-был царь, и было у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него было три сына. Старшие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занимались хозяйством, были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тороваты и щеголеваты, а младший,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Иван-дурак, был так себе – любил в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лес ходить по грибы, а дома все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больше на печи сидел. Пришло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время старику умирать…</a:t>
            </a:r>
            <a:endParaRPr lang="ru-RU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2856"/>
            <a:ext cx="3195249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6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12976"/>
            <a:ext cx="4146638" cy="334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984" y="620688"/>
            <a:ext cx="4572000" cy="50044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некотором царстве, в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некотором государстве жил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был царь, и было у него три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сына – все молодые, холостые,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удальцы такие, что ни в сказке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сказать, ни пером описать.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Пришло время сыновьям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жениться…</a:t>
            </a:r>
            <a:endParaRPr lang="ru-RU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49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«УГАДАЙ </a:t>
            </a:r>
            <a: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ГЕРОЯ»</a:t>
            </a:r>
            <a:b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600200"/>
            <a:ext cx="4352956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Парень слез с любимой печки,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водой поплелся к речке.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Щуку в проруби поймал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 тех пор забот не знал.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 серебра и злата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сундуках своих он спрятал,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мрачном он дворце живет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чужих невест крадет.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ttp://www.playing-field.ru/img/2015/051909/555591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4000528" cy="279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tatic.diary.ru/userdir/1/1/2/5/1125237/7169389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3929058" cy="526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3933056"/>
            <a:ext cx="457200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 не золото сверкает,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 не солнышко сияет, 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сказочная птица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сад на яблоню садится.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980728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 и баба вместе жили, Дочку из снежка слепили, Но костра горячий жар Превратил девчурку в пар. Дед и бабушка в печали. Как же их дочурку звали?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22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764704"/>
            <a:ext cx="4572000" cy="33670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Была у злодея до пят борода.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театре всех кукол он мучил всегда!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«Подайте мне плетку!» гремел его бас.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Скажите, кто он?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568" y="2780928"/>
            <a:ext cx="4572000" cy="33670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лесу жил в избушке смешной толстячок,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ним был неразлучен сосед – Пятачок.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Читал он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вопилки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приятелю вслух.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Скажите скорее, кто он? …</a:t>
            </a:r>
          </a:p>
        </p:txBody>
      </p:sp>
    </p:spTree>
    <p:extLst>
      <p:ext uri="{BB962C8B-B14F-4D97-AF65-F5344CB8AC3E}">
        <p14:creationId xmlns:p14="http://schemas.microsoft.com/office/powerpoint/2010/main" val="3969683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99"/>
            <a:ext cx="2486990" cy="33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417" y="2826801"/>
            <a:ext cx="2668966" cy="38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398" y="450801"/>
            <a:ext cx="3288790" cy="23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50801"/>
            <a:ext cx="2294754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628800"/>
            <a:ext cx="5688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Кому </a:t>
            </a:r>
            <a:br>
              <a:rPr kumimoji="0" lang="ru-RU" alt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принадлежат </a:t>
            </a:r>
            <a:br>
              <a:rPr kumimoji="0" lang="ru-RU" alt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alt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слова?</a:t>
            </a: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7484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62068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000000"/>
                </a:solidFill>
                <a:latin typeface="Arial"/>
              </a:rPr>
              <a:t>«Я заехала к вам посмотреть, как вы живёте... Я пробуду у вас до весны, пока не вернутся мои утки, которых я отпустила.»</a:t>
            </a:r>
            <a:endParaRPr lang="ru-RU" altLang="ru-RU" sz="3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56992"/>
            <a:ext cx="432243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95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54868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«Дорогой батюшка,  проследил я кто наш сад разоряет. Вот от </a:t>
            </a: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похитника</a:t>
            </a: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память вам принёс.»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36912"/>
            <a:ext cx="3097036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6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Прочитайте скороговорку по слогам.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Ужа ужалила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ужица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Ужу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ужицей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ужиться.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Уж от ужаса стал уже –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Ужа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ужица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съест на ужин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скажет: «Начинай сначала».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857760"/>
            <a:ext cx="1061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Прочитайте сердито, удивленно, скороговоркой 3 раза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548680"/>
            <a:ext cx="603041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Arial"/>
              </a:rPr>
              <a:t>«Богат я, казны не считаю,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Arial"/>
              </a:rPr>
              <a:t>А всё не скудеет добро;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Arial"/>
              </a:rPr>
              <a:t>Я царство моё убираю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Arial"/>
              </a:rPr>
              <a:t>В алмазы, жемчуг, серебро...»</a:t>
            </a:r>
            <a:endParaRPr lang="ru-RU" altLang="ru-RU" sz="36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3140968"/>
            <a:ext cx="7059780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24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58900"/>
            <a:ext cx="64087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«</a:t>
            </a: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Слушайте вы, трусы! Слушайте и смотрите на меня. Вот я сейчас покажу вам одну штуку. Я...я...я....»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83" y="4221088"/>
            <a:ext cx="2103302" cy="2206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389580"/>
            <a:ext cx="2704966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5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692696"/>
            <a:ext cx="4572000" cy="26530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000000"/>
                </a:solidFill>
                <a:latin typeface="Arial"/>
              </a:rPr>
              <a:t>«Здравствуй, князь ты мой прекрасный!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000000"/>
                </a:solidFill>
                <a:latin typeface="Arial"/>
              </a:rPr>
              <a:t>Что ты тих, как день ненастный?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000000"/>
                </a:solidFill>
                <a:latin typeface="Arial"/>
              </a:rPr>
              <a:t>Опечалился чему?»</a:t>
            </a:r>
            <a:endParaRPr lang="ru-RU" altLang="ru-RU" sz="3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57593"/>
            <a:ext cx="4169098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74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548680"/>
            <a:ext cx="457200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00000"/>
                </a:solidFill>
                <a:latin typeface="Arial"/>
              </a:rPr>
              <a:t>«Голубушка, как хороша!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00000"/>
                </a:solidFill>
                <a:latin typeface="Arial"/>
              </a:rPr>
              <a:t>Ну что за шейка, что за глазки!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00000"/>
                </a:solidFill>
                <a:latin typeface="Arial"/>
              </a:rPr>
              <a:t>Рассказывать, так, право, сказки!»</a:t>
            </a:r>
            <a:endParaRPr lang="ru-RU" altLang="ru-RU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478577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85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1.liveinternet.ru/images/attach/c/3/76/477/76477593_75276637_veselogolet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500042"/>
            <a:ext cx="6500858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7030A0"/>
                </a:solidFill>
                <a:latin typeface="Gabriola" pitchFamily="82" charset="0"/>
              </a:rPr>
              <a:t>Соедини начало и конец пословиц.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412776"/>
            <a:ext cx="2448272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420042"/>
                </a:solidFill>
              </a:rPr>
              <a:t>Смелость</a:t>
            </a:r>
            <a:endParaRPr lang="ru-RU" b="1" dirty="0">
              <a:solidFill>
                <a:srgbClr val="42004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5616" y="2276872"/>
            <a:ext cx="2448272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420042"/>
                </a:solidFill>
              </a:rPr>
              <a:t>Смелый приступ – </a:t>
            </a:r>
            <a:endParaRPr lang="ru-RU" b="1" dirty="0">
              <a:solidFill>
                <a:srgbClr val="42004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25782" y="3140968"/>
            <a:ext cx="2448272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420042"/>
                </a:solidFill>
              </a:rPr>
              <a:t> Терпенье и труд</a:t>
            </a:r>
            <a:endParaRPr lang="ru-RU" b="1" dirty="0">
              <a:solidFill>
                <a:srgbClr val="42004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25782" y="4284385"/>
            <a:ext cx="2448272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420042"/>
                </a:solidFill>
              </a:rPr>
              <a:t> Какова работа, </a:t>
            </a:r>
            <a:endParaRPr lang="ru-RU" b="1" dirty="0">
              <a:solidFill>
                <a:srgbClr val="42004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056" y="1489139"/>
            <a:ext cx="2520280" cy="432048"/>
          </a:xfrm>
          <a:prstGeom prst="round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2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всё перетрут.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6056" y="2332988"/>
            <a:ext cx="2520280" cy="432048"/>
          </a:xfrm>
          <a:prstGeom prst="round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2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такова и награда.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42876" y="3366833"/>
            <a:ext cx="2520280" cy="432048"/>
          </a:xfrm>
          <a:prstGeom prst="round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2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города берёт.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32040" y="4353985"/>
            <a:ext cx="2520280" cy="432048"/>
          </a:xfrm>
          <a:prstGeom prst="round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2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половина победы.</a:t>
            </a:r>
          </a:p>
        </p:txBody>
      </p:sp>
    </p:spTree>
    <p:extLst>
      <p:ext uri="{BB962C8B-B14F-4D97-AF65-F5344CB8AC3E}">
        <p14:creationId xmlns:p14="http://schemas.microsoft.com/office/powerpoint/2010/main" val="173710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Литературная викторина «Сказки»</a:t>
            </a:r>
            <a:b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Сказка по лесу идет,	               Чтобы, чтобы, чтобы снова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Сказку за руку ведет,	                 Добрый злого победил!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реки выходит сказка, 	  Чтобы добрый, чтобы злого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трамвая! Из ворот!	  Стать хорошим убедил!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что за хоровод?	                  В сказке солнышко горит,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сказок хоровод!	                Справедливость в ней царит!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Сказка – умница и прелесть	       Сказка – умница и прелесть!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нами рядышком идет,	      Ей повсюду путь открыт!</a:t>
            </a:r>
          </a:p>
          <a:p>
            <a:pPr algn="r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Ю.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Мориц</a:t>
            </a: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257/261895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714356"/>
            <a:ext cx="11251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КЛАССИФИКАЦИЯ СКАЗОК ПО АВТОРСТВУ</a:t>
            </a:r>
            <a:endParaRPr lang="ru-RU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1571612"/>
            <a:ext cx="342902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Сказки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2643182"/>
            <a:ext cx="2571768" cy="91440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народные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2500298" y="2285992"/>
            <a:ext cx="500066" cy="3571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357818" y="2714620"/>
            <a:ext cx="3000396" cy="91440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литературные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>
            <a:endCxn id="12" idx="0"/>
          </p:cNvCxnSpPr>
          <p:nvPr/>
        </p:nvCxnSpPr>
        <p:spPr>
          <a:xfrm>
            <a:off x="6429388" y="2500306"/>
            <a:ext cx="428628" cy="2143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2"/>
          </p:cNvCxnSpPr>
          <p:nvPr/>
        </p:nvCxnSpPr>
        <p:spPr>
          <a:xfrm rot="5400000">
            <a:off x="1493019" y="3707605"/>
            <a:ext cx="30004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85786" y="3857628"/>
            <a:ext cx="171451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607985" y="4036223"/>
            <a:ext cx="356396" cy="79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2251059" y="4106867"/>
            <a:ext cx="500066" cy="15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142844" y="4214818"/>
            <a:ext cx="1643074" cy="14859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Сказки народов России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000232" y="4286256"/>
            <a:ext cx="1643074" cy="148590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Сказки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народовмира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643438" y="4286256"/>
            <a:ext cx="1843094" cy="157163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Русских писателей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единительная линия 28"/>
          <p:cNvCxnSpPr>
            <a:stCxn id="12" idx="2"/>
          </p:cNvCxnSpPr>
          <p:nvPr/>
        </p:nvCxnSpPr>
        <p:spPr>
          <a:xfrm rot="5400000">
            <a:off x="6707993" y="3779043"/>
            <a:ext cx="30004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715536" y="407194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715008" y="3929066"/>
            <a:ext cx="192882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5537207" y="4106867"/>
            <a:ext cx="356396" cy="79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7466033" y="4106867"/>
            <a:ext cx="356396" cy="79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6643702" y="4286256"/>
            <a:ext cx="2214578" cy="16430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Зарубежных писателей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3" grpId="0" animBg="1"/>
      <p:bldP spid="24" grpId="0" animBg="1"/>
      <p:bldP spid="27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КЛАССИФИКАЦИЯ СКАЗОК ПО СОДЕРЖАНИЮ</a:t>
            </a:r>
            <a:br>
              <a:rPr lang="ru-RU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1571612"/>
            <a:ext cx="342902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Сказки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>
            <a:stCxn id="5" idx="2"/>
          </p:cNvCxnSpPr>
          <p:nvPr/>
        </p:nvCxnSpPr>
        <p:spPr>
          <a:xfrm rot="5400000">
            <a:off x="4421977" y="2778911"/>
            <a:ext cx="58579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357290" y="3000372"/>
            <a:ext cx="6500858" cy="714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1142976" y="3286124"/>
            <a:ext cx="4286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4501356" y="3285330"/>
            <a:ext cx="4286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7644628" y="3213892"/>
            <a:ext cx="4286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85720" y="3500438"/>
            <a:ext cx="1857388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 животных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57620" y="3500438"/>
            <a:ext cx="1857388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бытовые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15140" y="3500438"/>
            <a:ext cx="2071702" cy="914400"/>
          </a:xfrm>
          <a:prstGeom prst="roundRect">
            <a:avLst/>
          </a:prstGeom>
          <a:solidFill>
            <a:srgbClr val="EC4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волшебные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908720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- 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Согласны ли вы с тем, что …</a:t>
            </a:r>
            <a:endParaRPr kumimoji="0" lang="ru-RU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95664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err="1"/>
              <a:t>Л.Н.Толстой</a:t>
            </a:r>
            <a:r>
              <a:rPr lang="ru-RU" sz="2400" b="1" dirty="0"/>
              <a:t> является автором «</a:t>
            </a:r>
            <a:r>
              <a:rPr lang="ru-RU" sz="2400" b="1" dirty="0" err="1"/>
              <a:t>Алёнушкиных</a:t>
            </a:r>
            <a:r>
              <a:rPr lang="ru-RU" sz="2400" b="1" dirty="0"/>
              <a:t> сказок»?</a:t>
            </a:r>
          </a:p>
          <a:p>
            <a:pPr marL="342900" indent="-342900">
              <a:buAutoNum type="arabicPeriod"/>
            </a:pPr>
            <a:endParaRPr lang="ru-RU" sz="2400" b="1" dirty="0"/>
          </a:p>
          <a:p>
            <a:pPr marL="342900" indent="-342900">
              <a:buAutoNum type="arabicPeriod"/>
            </a:pPr>
            <a:r>
              <a:rPr lang="ru-RU" sz="2400" b="1" dirty="0" smtClean="0"/>
              <a:t>Рыбак </a:t>
            </a:r>
            <a:r>
              <a:rPr lang="ru-RU" sz="2400" b="1" dirty="0"/>
              <a:t>и его жена – герои сказки о золотой рыбке?</a:t>
            </a:r>
          </a:p>
          <a:p>
            <a:pPr marL="342900" indent="-342900">
              <a:buAutoNum type="arabicPeriod"/>
            </a:pPr>
            <a:endParaRPr lang="ru-RU" sz="2400" b="1" dirty="0"/>
          </a:p>
          <a:p>
            <a:pPr marL="342900" indent="-342900">
              <a:buAutoNum type="arabicPeriod"/>
            </a:pPr>
            <a:r>
              <a:rPr lang="ru-RU" sz="2400" b="1" dirty="0"/>
              <a:t>Ленивица – героиня русской народной сказки?</a:t>
            </a:r>
          </a:p>
          <a:p>
            <a:pPr marL="342900" indent="-342900">
              <a:buAutoNum type="arabicPeriod"/>
            </a:pPr>
            <a:endParaRPr lang="ru-RU" sz="2400" b="1" dirty="0"/>
          </a:p>
          <a:p>
            <a:pPr marL="342900" indent="-342900">
              <a:buAutoNum type="arabicPeriod"/>
            </a:pPr>
            <a:r>
              <a:rPr lang="ru-RU" sz="2400" b="1" dirty="0"/>
              <a:t>произведение </a:t>
            </a:r>
            <a:r>
              <a:rPr lang="ru-RU" sz="2400" b="1" dirty="0" err="1"/>
              <a:t>В.М.Гаршина</a:t>
            </a:r>
            <a:r>
              <a:rPr lang="ru-RU" sz="2400" b="1" dirty="0"/>
              <a:t> «Лягушка-путешественница» – это сказка о животных?</a:t>
            </a:r>
          </a:p>
          <a:p>
            <a:pPr marL="342900" indent="-342900">
              <a:buAutoNum type="arabicPeriod"/>
            </a:pPr>
            <a:endParaRPr lang="ru-RU" sz="2400" b="1" dirty="0"/>
          </a:p>
          <a:p>
            <a:pPr marL="342900" indent="-342900">
              <a:buAutoNum type="arabicPeriod"/>
            </a:pPr>
            <a:r>
              <a:rPr lang="ru-RU" sz="2400" b="1" dirty="0" err="1"/>
              <a:t>В.Ф.Одоевский</a:t>
            </a:r>
            <a:r>
              <a:rPr lang="ru-RU" sz="2400" b="1" dirty="0"/>
              <a:t> написал сказку «Морозко»?</a:t>
            </a:r>
          </a:p>
          <a:p>
            <a:pPr marL="342900" indent="-342900">
              <a:buAutoNum type="arabicPeriod"/>
            </a:pPr>
            <a:endParaRPr lang="ru-RU" sz="2400" b="1" dirty="0"/>
          </a:p>
          <a:p>
            <a:pPr marL="342900" indent="-342900">
              <a:buAutoNum type="arabicPeriod"/>
            </a:pPr>
            <a:r>
              <a:rPr lang="ru-RU" sz="2400" b="1" dirty="0" smtClean="0"/>
              <a:t>Братец </a:t>
            </a:r>
            <a:r>
              <a:rPr lang="ru-RU" sz="2400" b="1" dirty="0"/>
              <a:t>Иванушка превратился в козлёночка, перекинувшись три раза через голову?</a:t>
            </a:r>
          </a:p>
        </p:txBody>
      </p:sp>
    </p:spTree>
    <p:extLst>
      <p:ext uri="{BB962C8B-B14F-4D97-AF65-F5344CB8AC3E}">
        <p14:creationId xmlns:p14="http://schemas.microsoft.com/office/powerpoint/2010/main" val="86360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Угадай сказку. </a:t>
            </a:r>
            <a: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778182" y="846138"/>
            <a:ext cx="492919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Жили старичок со старушкою.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них была дочка да сынок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маленький. «Дочка! Дочка!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говорит мать. – «Мы пойдем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работу, принесем тебе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булочку, сошьем платьице,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купим платочек: только будь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умна, береги братца, не ходи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 двора…»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645" y="3645024"/>
            <a:ext cx="3740537" cy="27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650</Words>
  <Application>Microsoft Office PowerPoint</Application>
  <PresentationFormat>Экран (4:3)</PresentationFormat>
  <Paragraphs>120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Gabriola</vt:lpstr>
      <vt:lpstr>Monotype Corsiva</vt:lpstr>
      <vt:lpstr>Times New Roman</vt:lpstr>
      <vt:lpstr>Тема Office</vt:lpstr>
      <vt:lpstr>Презентация PowerPoint</vt:lpstr>
      <vt:lpstr>Прочитайте скороговорку по слогам. </vt:lpstr>
      <vt:lpstr>Презентация PowerPoint</vt:lpstr>
      <vt:lpstr>Литературная викторина «Сказки» </vt:lpstr>
      <vt:lpstr>Презентация PowerPoint</vt:lpstr>
      <vt:lpstr>Презентация PowerPoint</vt:lpstr>
      <vt:lpstr>КЛАССИФИКАЦИЯ СКАЗОК ПО СОДЕРЖАНИЮ </vt:lpstr>
      <vt:lpstr>Презентация PowerPoint</vt:lpstr>
      <vt:lpstr>Угадай сказку.  </vt:lpstr>
      <vt:lpstr>Презентация PowerPoint</vt:lpstr>
      <vt:lpstr>Презентация PowerPoint</vt:lpstr>
      <vt:lpstr>Презентация PowerPoint</vt:lpstr>
      <vt:lpstr>«УГАДАЙ ГЕРОЯ»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Николай</cp:lastModifiedBy>
  <cp:revision>18</cp:revision>
  <dcterms:created xsi:type="dcterms:W3CDTF">2014-06-15T05:44:44Z</dcterms:created>
  <dcterms:modified xsi:type="dcterms:W3CDTF">2020-05-20T14:01:07Z</dcterms:modified>
</cp:coreProperties>
</file>