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C8EBF3-D225-4054-849A-7B956A9F8799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615398-F1B2-40E9-808E-B2C8A77388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Литературно- историческая викторина по Великой Отечественной войне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лександр\Downloads\02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тур «Великая победа»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полководца, принимавшего Парад Победы на Красной площади в Москве 24 июня 1945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 что вручали самую известную медаль Великой Отечественной войны?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название получило советское реактивное орудие залпового огня времён Великой Отечественной войны?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какой битвы Великой Отечественной войны шли бои за Мамаев курган?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тур «Великая победа»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автора рассказа “Судьба человека”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Советский писатель, пленник Архипелага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ГУЛАГ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 Булата Окуджавы богатая биография. В его литературном наследии есть стихотворения о войне. Продолжите строки: И, значит, нам нужна одна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победа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обелисках, памятниках погибшим высечены слова «Никто не забыт и ничто не забыто». Кому из поэтов принадлежат эти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Июнь! Тогда еще не знали мы,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Со школьных вечеров шагая,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Что завтра будет первый день войны,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А кончится она лишь в сорок пятом, в мае!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27 миллионов погибших на две с половиной тысячи километров. Это значит: десять тысяч восемьсот убитых на километр, 22 человека на каждые два метра земли!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  1группа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фамилию самого знаменитого полководца Великой Отечественной войны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дату капитуляции Германии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трех писателей, участников Великой Отечественной войны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автора песни “Журавли”.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 (2 группа)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знаменитую крепость – герой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Какой из этих отечественных танков стал легендой Второй Мировой войны?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двух известных поэтесс, писавших о войне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автора стихотворения “Ты помнишь, Алеша, дороги Смоленщины...”.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«Трагическое начало»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дату начала Великой Отечественной войны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Как назывался план вторжения в СССР?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Какую военную операцию немецко-фашистское командование называло операцией «Тайфун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Этими словами стала заканчиваться любая сводка с фронта. Назовите эти слова.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1тур «Трагическое начало»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Литературный герой поэмы Твардовского – солдат Великой Отечествен войны?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Великая Отечественная война сделала этого писателя фронтовым корреспондентом газет “Красная звезда”, “Броня”, “Одухотворенные люди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Поэт фронтового поколения, будучи студентом, добровольцем ушел на фронт. Самое известное стихотворение “Сороковые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писателя и его произведение о жизни крестьянских детей в послевоенное время, у которых любимым лакомством был пряник.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«Коренной перелом»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годы Великой Отечественной войны 28 бойцов И.В. Панфилова отразили несколько танковых атак фашистов. Почти все погибли, но врага не пропустили. Какой город защищали герои - панфиловцы?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Какое значение в ходе войны имела Сталинградская битва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этой битвой немецкое командование сосредоточило значительные силы, состоящие прежде всего из бронетанковых дивизий, оснащенных танками современных моделей “Тигр” и “Пантера”. Что это за битва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 льду какого озера проходила «Дорога жизни», проложенная для снабжения блокадного Ленинграда?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«Коренной перелом»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1941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Враг приближался к Москве, на улицах города появились плакаты со словами: “Ребята, не Москва ль за нами?” Откуда взяты эти слова, кто их автор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героической обороне какого города в 1942 году написала в своей поэме «февральский дневник Ольга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Берггольц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. Кому принадлежат эти строки: Переправа, переправа... Темень, холод, ночь как год, Но вцепился в берег правый, Там остался первый взвод”.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каком произведении о войне действующие бойцы –девушки? А старшина Васков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тур «Великие люди»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Какому полководцу народ присвоил почётное звание «Маршала Победы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женщин первой было присвоено звание Героя Советского Союза в годы Великой Отечественной войны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Маршал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авиации, трижды Героем Советского Союза, автор книг: «Познать себя в бою», «Крылья истребителя», «Небо войны». О ком идет речь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автора и книгу, в основу которой легла судьба летчика, героя, который остался без ног, но продолжил летать.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535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Литературно- историческая викторина по Великой Отечественной войне</vt:lpstr>
      <vt:lpstr>Слайд 2</vt:lpstr>
      <vt:lpstr>Разминка  1группа</vt:lpstr>
      <vt:lpstr>Разминка (2 группа)</vt:lpstr>
      <vt:lpstr>1 тур «Трагическое начало»</vt:lpstr>
      <vt:lpstr>1тур «Трагическое начало»</vt:lpstr>
      <vt:lpstr>2 тур «Коренной перелом»</vt:lpstr>
      <vt:lpstr>2 тур «Коренной перелом»</vt:lpstr>
      <vt:lpstr>3 тур «Великие люди»</vt:lpstr>
      <vt:lpstr>4 тур «Великая победа»</vt:lpstr>
      <vt:lpstr>4 тур «Великая победа»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Литературно- историческая викторина по Великой Отечественной войне</dc:title>
  <dc:creator>Александр</dc:creator>
  <cp:lastModifiedBy>Александр</cp:lastModifiedBy>
  <cp:revision>11</cp:revision>
  <dcterms:created xsi:type="dcterms:W3CDTF">2019-02-24T13:47:04Z</dcterms:created>
  <dcterms:modified xsi:type="dcterms:W3CDTF">2019-02-28T05:51:14Z</dcterms:modified>
</cp:coreProperties>
</file>