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71547"/>
            <a:ext cx="7572428" cy="164307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FFFF00"/>
                </a:solidFill>
                <a:latin typeface="+mn-lt"/>
              </a:rPr>
              <a:t>Мастер-класс «Лизун из клея ПВА и бора»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122" name="Picture 2" descr="https://im0-tub-ru.yandex.net/i?id=3acda2f330696dd2ca683f8647361d15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357430"/>
            <a:ext cx="4357718" cy="245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214414" y="507207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Автор: Москалев Артем ученик 7В класса</a:t>
            </a:r>
          </a:p>
          <a:p>
            <a:pPr algn="ctr"/>
            <a:r>
              <a:rPr lang="ru-RU" sz="3200" dirty="0" smtClean="0"/>
              <a:t>Руководитель: </a:t>
            </a:r>
            <a:r>
              <a:rPr lang="ru-RU" sz="3200" dirty="0" err="1" smtClean="0"/>
              <a:t>Трянина</a:t>
            </a:r>
            <a:r>
              <a:rPr lang="ru-RU" sz="3200" dirty="0" smtClean="0"/>
              <a:t> Л.А.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Актуальность.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46"/>
            <a:ext cx="9001156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Детство немыслимо без игрушек. Они бывают разные: деревянные,  пластмассовые,  резиновые, меховые  и  т.д.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Но нас заинтересовала игрушка, что продается в пластмассовой баночке. С одной стороны,  она похожа на  желе,  но не тает. С другой  стороны,  её можно переливать, брать в руки, и она не будет вытекать. И название у неё какое-то странное «Лизун». 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Что же это такое?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Почему эта игрушка так называется? Из чего она состоит? Как сохраняет свои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свойства?</a:t>
            </a:r>
          </a:p>
          <a:p>
            <a:pPr>
              <a:buNone/>
            </a:pPr>
            <a:endParaRPr lang="ru-RU" sz="2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329642" cy="548324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Цель: изучить состав лизуна и изготовить его в домашних условиях.</a:t>
            </a:r>
          </a:p>
          <a:p>
            <a:endParaRPr lang="ru-RU" dirty="0"/>
          </a:p>
        </p:txBody>
      </p:sp>
      <p:pic>
        <p:nvPicPr>
          <p:cNvPr id="3074" name="Picture 2" descr="https://avatars.mds.yandex.net/get-pdb/2080584/13bb4416-b23f-4ff8-9e28-c464d97f99b4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00372"/>
            <a:ext cx="4191029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076" name="Picture 4" descr="https://avatars.mds.yandex.net/get-pdb/1908156/9b7d578f-b019-4ff1-aaad-5f034f8d21ca/s1200?webp=fal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571744"/>
            <a:ext cx="3257520" cy="3257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Из мифологической энциклопедии мы узнали, что Лизун,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Лизунко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дух,обитающий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за печкой или в подполье дома, который, по поверьям, лижет, зализывает по ночам волосы людей, шерсть скота, вылизывает оставленную где  попало  посуду.  Лизун  может  напоминать  мохнатого  зверька. Таинственным мохнатым лизуном раньше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крестьяне стращали своих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428604"/>
            <a:ext cx="75724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Лизун – потрясающая игрушка, как для детей, так и для взрослых. Мало кто знает, что лизун можно сделать самому, да ещё и в домашних условиях. Его приготовление займёт немного времени, и даже не понадобится огромное количество материалов! 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Рисунок 5" descr="https://svoimirukamy.com/wp-content/uploads/2017/04/2-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500570"/>
            <a:ext cx="785818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42976" y="571481"/>
            <a:ext cx="6929486" cy="29546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Бор – это тетра борат натрия. Его можно купить в любой аптеке, и стоит он недорого. Для изготовления лизуна вам понадобится: бор (пол чайной ложки),  вода, бесцветный клей (маленький флакон), безвредный краситель, две ёмкости для приготовления.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 descr="https://rukikryki.ru/wp-content/uploads/posts/2014-09/1409544476_kak-sdelat-lizuna-7-receptov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5214974" cy="29334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214290"/>
            <a:ext cx="8429684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1. Возьмите стакан тёплой воды, и насыпьте пол чайной ложки бора.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2. Смешайте до получения однородной консистенции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3. Во вторую ёмкость налейте 100 миллилитров тёплой воды, добавьте 30 грамм   клея и несколько капель красителя.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4. Смешайте до получения однородной консистенции.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5. Смешайте две приготовленные части.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pic>
        <p:nvPicPr>
          <p:cNvPr id="5" name="Рисунок 4" descr="https://svoimirukamy.com/wp-content/uploads/2017/04/Bez-imeni-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14686"/>
            <a:ext cx="5143536" cy="33575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00100" y="571480"/>
            <a:ext cx="74186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Лизун готов!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 Хранить в закрытой ёмкости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  <p:pic>
        <p:nvPicPr>
          <p:cNvPr id="20483" name="Picture 3" descr="https://avatars.mds.yandex.net/get-pdb/1707109/0fadb94c-b0d4-4bbc-a2c9-dddf988ef6dc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428868"/>
            <a:ext cx="3735363" cy="1742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0485" name="Picture 5" descr="https://avatars.mds.yandex.net/get-pdb/1979423/2ea03663-a552-41fb-bb7c-0ad58d5d7123/s1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643182"/>
            <a:ext cx="2875092" cy="32797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0487" name="Picture 7" descr="https://im0-tub-ru.yandex.net/i?id=2ebbb0194f69031304b0eefc5a9db8ad-l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643446"/>
            <a:ext cx="3886660" cy="2000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319</Words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Мастер-класс «Лизун из клея ПВА и бора» </vt:lpstr>
      <vt:lpstr>Актуальность.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«Лизун из клея ПВА и бора» </dc:title>
  <dc:creator>kab10</dc:creator>
  <cp:lastModifiedBy>kab10</cp:lastModifiedBy>
  <cp:revision>4</cp:revision>
  <dcterms:created xsi:type="dcterms:W3CDTF">2020-03-23T08:08:50Z</dcterms:created>
  <dcterms:modified xsi:type="dcterms:W3CDTF">2020-03-27T05:54:09Z</dcterms:modified>
</cp:coreProperties>
</file>