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3" r:id="rId2"/>
    <p:sldId id="274" r:id="rId3"/>
    <p:sldId id="257" r:id="rId4"/>
    <p:sldId id="258" r:id="rId5"/>
    <p:sldId id="268" r:id="rId6"/>
    <p:sldId id="260" r:id="rId7"/>
    <p:sldId id="271" r:id="rId8"/>
    <p:sldId id="272" r:id="rId9"/>
    <p:sldId id="267" r:id="rId10"/>
    <p:sldId id="265" r:id="rId11"/>
    <p:sldId id="269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8D15C6-8ECF-43F8-9102-C73B46A68E91}" type="doc">
      <dgm:prSet loTypeId="urn:microsoft.com/office/officeart/2005/8/layout/process1" loCatId="process" qsTypeId="urn:microsoft.com/office/officeart/2005/8/quickstyle/3d3" qsCatId="3D" csTypeId="urn:microsoft.com/office/officeart/2005/8/colors/accent1_2" csCatId="accent1" phldr="1"/>
      <dgm:spPr/>
    </dgm:pt>
    <dgm:pt modelId="{C5E62033-600D-4395-8719-CFAEE4B9AE2F}">
      <dgm:prSet phldrT="[Текст]"/>
      <dgm:spPr/>
      <dgm:t>
        <a:bodyPr/>
        <a:lstStyle/>
        <a:p>
          <a:r>
            <a:rPr lang="ru-RU" dirty="0" smtClean="0"/>
            <a:t>Источник передачи</a:t>
          </a:r>
          <a:endParaRPr lang="ru-RU" dirty="0"/>
        </a:p>
      </dgm:t>
    </dgm:pt>
    <dgm:pt modelId="{60C4E55A-AD0E-44DC-AAE3-0297D6B02D35}" type="parTrans" cxnId="{435BD478-1893-4910-95D2-21A324517A42}">
      <dgm:prSet/>
      <dgm:spPr/>
      <dgm:t>
        <a:bodyPr/>
        <a:lstStyle/>
        <a:p>
          <a:endParaRPr lang="ru-RU"/>
        </a:p>
      </dgm:t>
    </dgm:pt>
    <dgm:pt modelId="{EE72EA6B-8CC7-4F1E-8150-031DCBF05A5E}" type="sibTrans" cxnId="{435BD478-1893-4910-95D2-21A324517A42}">
      <dgm:prSet/>
      <dgm:spPr/>
      <dgm:t>
        <a:bodyPr/>
        <a:lstStyle/>
        <a:p>
          <a:endParaRPr lang="ru-RU"/>
        </a:p>
      </dgm:t>
    </dgm:pt>
    <dgm:pt modelId="{261D2172-7EB9-4DBE-AFC8-DCA7B3EB785E}">
      <dgm:prSet phldrT="[Текст]"/>
      <dgm:spPr/>
      <dgm:t>
        <a:bodyPr/>
        <a:lstStyle/>
        <a:p>
          <a:r>
            <a:rPr lang="ru-RU" dirty="0" smtClean="0"/>
            <a:t>Канал связи</a:t>
          </a:r>
          <a:endParaRPr lang="ru-RU" dirty="0"/>
        </a:p>
      </dgm:t>
    </dgm:pt>
    <dgm:pt modelId="{84BE3BCE-E72A-467C-87D5-4441415B5C3A}" type="parTrans" cxnId="{79084CDB-566F-45A1-AC7E-C2964302EBFC}">
      <dgm:prSet/>
      <dgm:spPr/>
      <dgm:t>
        <a:bodyPr/>
        <a:lstStyle/>
        <a:p>
          <a:endParaRPr lang="ru-RU"/>
        </a:p>
      </dgm:t>
    </dgm:pt>
    <dgm:pt modelId="{EFBD12F7-D3CE-4426-BCA7-471D1565617E}" type="sibTrans" cxnId="{79084CDB-566F-45A1-AC7E-C2964302EBFC}">
      <dgm:prSet/>
      <dgm:spPr/>
      <dgm:t>
        <a:bodyPr/>
        <a:lstStyle/>
        <a:p>
          <a:endParaRPr lang="ru-RU"/>
        </a:p>
      </dgm:t>
    </dgm:pt>
    <dgm:pt modelId="{F7CF8AA2-E5CE-4EC3-B8FF-8A7B814BCC44}">
      <dgm:prSet phldrT="[Текст]"/>
      <dgm:spPr/>
      <dgm:t>
        <a:bodyPr/>
        <a:lstStyle/>
        <a:p>
          <a:r>
            <a:rPr lang="ru-RU" dirty="0" smtClean="0"/>
            <a:t>Приемник передачи</a:t>
          </a:r>
          <a:endParaRPr lang="ru-RU" dirty="0"/>
        </a:p>
      </dgm:t>
    </dgm:pt>
    <dgm:pt modelId="{F44C4E78-5880-4AC1-BF53-284669D98F79}" type="parTrans" cxnId="{4C2AC880-2B17-48E2-9E73-E897006936AA}">
      <dgm:prSet/>
      <dgm:spPr/>
      <dgm:t>
        <a:bodyPr/>
        <a:lstStyle/>
        <a:p>
          <a:endParaRPr lang="ru-RU"/>
        </a:p>
      </dgm:t>
    </dgm:pt>
    <dgm:pt modelId="{9E126570-57D6-45F9-944A-B46DF04CF1D7}" type="sibTrans" cxnId="{4C2AC880-2B17-48E2-9E73-E897006936AA}">
      <dgm:prSet/>
      <dgm:spPr/>
      <dgm:t>
        <a:bodyPr/>
        <a:lstStyle/>
        <a:p>
          <a:endParaRPr lang="ru-RU"/>
        </a:p>
      </dgm:t>
    </dgm:pt>
    <dgm:pt modelId="{7F526C16-91EE-4321-8C6F-2061AFDD42F5}">
      <dgm:prSet/>
      <dgm:spPr/>
      <dgm:t>
        <a:bodyPr/>
        <a:lstStyle/>
        <a:p>
          <a:r>
            <a:rPr lang="ru-RU" dirty="0" smtClean="0"/>
            <a:t>кодирование</a:t>
          </a:r>
          <a:endParaRPr lang="ru-RU" dirty="0"/>
        </a:p>
      </dgm:t>
    </dgm:pt>
    <dgm:pt modelId="{2D4DCE65-7ABC-4458-ABA9-BB32CF329775}" type="parTrans" cxnId="{024B3C79-C129-454A-9ABF-13EAA8E23D48}">
      <dgm:prSet/>
      <dgm:spPr/>
      <dgm:t>
        <a:bodyPr/>
        <a:lstStyle/>
        <a:p>
          <a:endParaRPr lang="ru-RU"/>
        </a:p>
      </dgm:t>
    </dgm:pt>
    <dgm:pt modelId="{3120EFE7-4F36-4664-8563-B49B55E06E07}" type="sibTrans" cxnId="{024B3C79-C129-454A-9ABF-13EAA8E23D48}">
      <dgm:prSet/>
      <dgm:spPr/>
      <dgm:t>
        <a:bodyPr/>
        <a:lstStyle/>
        <a:p>
          <a:endParaRPr lang="ru-RU"/>
        </a:p>
      </dgm:t>
    </dgm:pt>
    <dgm:pt modelId="{F2481398-C829-405F-A31E-08A2457E6EFB}">
      <dgm:prSet/>
      <dgm:spPr/>
      <dgm:t>
        <a:bodyPr/>
        <a:lstStyle/>
        <a:p>
          <a:r>
            <a:rPr lang="ru-RU" dirty="0" smtClean="0"/>
            <a:t>декодирование</a:t>
          </a:r>
          <a:endParaRPr lang="ru-RU" dirty="0"/>
        </a:p>
      </dgm:t>
    </dgm:pt>
    <dgm:pt modelId="{4538F3D0-C02C-45EE-839D-5F20C2A173DC}" type="parTrans" cxnId="{D1ECC9C5-3B44-4110-AFB3-AEB3039F6EF2}">
      <dgm:prSet/>
      <dgm:spPr/>
      <dgm:t>
        <a:bodyPr/>
        <a:lstStyle/>
        <a:p>
          <a:endParaRPr lang="ru-RU"/>
        </a:p>
      </dgm:t>
    </dgm:pt>
    <dgm:pt modelId="{A48AE037-D7E0-428C-8A5F-F2526544EEAD}" type="sibTrans" cxnId="{D1ECC9C5-3B44-4110-AFB3-AEB3039F6EF2}">
      <dgm:prSet/>
      <dgm:spPr/>
      <dgm:t>
        <a:bodyPr/>
        <a:lstStyle/>
        <a:p>
          <a:endParaRPr lang="ru-RU"/>
        </a:p>
      </dgm:t>
    </dgm:pt>
    <dgm:pt modelId="{B0F32D69-E41C-4C51-8C04-BC4C300C4D06}" type="pres">
      <dgm:prSet presAssocID="{F28D15C6-8ECF-43F8-9102-C73B46A68E91}" presName="Name0" presStyleCnt="0">
        <dgm:presLayoutVars>
          <dgm:dir/>
          <dgm:resizeHandles val="exact"/>
        </dgm:presLayoutVars>
      </dgm:prSet>
      <dgm:spPr/>
    </dgm:pt>
    <dgm:pt modelId="{6A7ECBE7-E184-4D90-8E61-E7DB078B7A96}" type="pres">
      <dgm:prSet presAssocID="{C5E62033-600D-4395-8719-CFAEE4B9AE2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C6EC23-1159-4D7F-BD85-D47F153DFC7C}" type="pres">
      <dgm:prSet presAssocID="{EE72EA6B-8CC7-4F1E-8150-031DCBF05A5E}" presName="sibTrans" presStyleLbl="sibTrans2D1" presStyleIdx="0" presStyleCnt="4"/>
      <dgm:spPr/>
      <dgm:t>
        <a:bodyPr/>
        <a:lstStyle/>
        <a:p>
          <a:endParaRPr lang="ru-RU"/>
        </a:p>
      </dgm:t>
    </dgm:pt>
    <dgm:pt modelId="{1F03EF8E-F158-4C3C-8823-C2AC1877C9E2}" type="pres">
      <dgm:prSet presAssocID="{EE72EA6B-8CC7-4F1E-8150-031DCBF05A5E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403047AD-46D1-49BA-8107-380FB63FBD00}" type="pres">
      <dgm:prSet presAssocID="{7F526C16-91EE-4321-8C6F-2061AFDD42F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F3F70B-33A4-42BA-99CF-D523B3B0AAEE}" type="pres">
      <dgm:prSet presAssocID="{3120EFE7-4F36-4664-8563-B49B55E06E07}" presName="sibTrans" presStyleLbl="sibTrans2D1" presStyleIdx="1" presStyleCnt="4"/>
      <dgm:spPr/>
      <dgm:t>
        <a:bodyPr/>
        <a:lstStyle/>
        <a:p>
          <a:endParaRPr lang="ru-RU"/>
        </a:p>
      </dgm:t>
    </dgm:pt>
    <dgm:pt modelId="{3FB19B5A-EECC-49CC-B1B6-DA1CEF6C050F}" type="pres">
      <dgm:prSet presAssocID="{3120EFE7-4F36-4664-8563-B49B55E06E07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941B65C5-2BDF-445F-8CE6-C809FF4FF451}" type="pres">
      <dgm:prSet presAssocID="{261D2172-7EB9-4DBE-AFC8-DCA7B3EB785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D5E524-D497-4C76-8AB8-06CDD44A3E8E}" type="pres">
      <dgm:prSet presAssocID="{EFBD12F7-D3CE-4426-BCA7-471D1565617E}" presName="sibTrans" presStyleLbl="sibTrans2D1" presStyleIdx="2" presStyleCnt="4"/>
      <dgm:spPr/>
      <dgm:t>
        <a:bodyPr/>
        <a:lstStyle/>
        <a:p>
          <a:endParaRPr lang="ru-RU"/>
        </a:p>
      </dgm:t>
    </dgm:pt>
    <dgm:pt modelId="{3323378A-9BF7-4D55-8359-B8D04ABFAABE}" type="pres">
      <dgm:prSet presAssocID="{EFBD12F7-D3CE-4426-BCA7-471D1565617E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CFD1D40E-40F3-4395-8C93-7886BFD76A0C}" type="pres">
      <dgm:prSet presAssocID="{F2481398-C829-405F-A31E-08A2457E6EF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A6186B-9EDA-47B4-B8FD-C49FBFF911FA}" type="pres">
      <dgm:prSet presAssocID="{A48AE037-D7E0-428C-8A5F-F2526544EEAD}" presName="sibTrans" presStyleLbl="sibTrans2D1" presStyleIdx="3" presStyleCnt="4"/>
      <dgm:spPr/>
      <dgm:t>
        <a:bodyPr/>
        <a:lstStyle/>
        <a:p>
          <a:endParaRPr lang="ru-RU"/>
        </a:p>
      </dgm:t>
    </dgm:pt>
    <dgm:pt modelId="{9068F932-C6CD-40CB-8F25-F48724E33016}" type="pres">
      <dgm:prSet presAssocID="{A48AE037-D7E0-428C-8A5F-F2526544EEAD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23E252BD-7FA0-4CF7-A936-7D031F5EFC10}" type="pres">
      <dgm:prSet presAssocID="{F7CF8AA2-E5CE-4EC3-B8FF-8A7B814BCC4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635DA7-0798-4C5A-9111-B029963752C4}" type="presOf" srcId="{EFBD12F7-D3CE-4426-BCA7-471D1565617E}" destId="{3323378A-9BF7-4D55-8359-B8D04ABFAABE}" srcOrd="1" destOrd="0" presId="urn:microsoft.com/office/officeart/2005/8/layout/process1"/>
    <dgm:cxn modelId="{D1ECC9C5-3B44-4110-AFB3-AEB3039F6EF2}" srcId="{F28D15C6-8ECF-43F8-9102-C73B46A68E91}" destId="{F2481398-C829-405F-A31E-08A2457E6EFB}" srcOrd="3" destOrd="0" parTransId="{4538F3D0-C02C-45EE-839D-5F20C2A173DC}" sibTransId="{A48AE037-D7E0-428C-8A5F-F2526544EEAD}"/>
    <dgm:cxn modelId="{7002B088-637C-496E-B678-2B510BEF9715}" type="presOf" srcId="{A48AE037-D7E0-428C-8A5F-F2526544EEAD}" destId="{70A6186B-9EDA-47B4-B8FD-C49FBFF911FA}" srcOrd="0" destOrd="0" presId="urn:microsoft.com/office/officeart/2005/8/layout/process1"/>
    <dgm:cxn modelId="{6803AA8E-3C09-418B-B572-1DF435AA8C41}" type="presOf" srcId="{F28D15C6-8ECF-43F8-9102-C73B46A68E91}" destId="{B0F32D69-E41C-4C51-8C04-BC4C300C4D06}" srcOrd="0" destOrd="0" presId="urn:microsoft.com/office/officeart/2005/8/layout/process1"/>
    <dgm:cxn modelId="{CE5A958B-F7C2-4468-848A-0E2FA22F6B9B}" type="presOf" srcId="{C5E62033-600D-4395-8719-CFAEE4B9AE2F}" destId="{6A7ECBE7-E184-4D90-8E61-E7DB078B7A96}" srcOrd="0" destOrd="0" presId="urn:microsoft.com/office/officeart/2005/8/layout/process1"/>
    <dgm:cxn modelId="{4C2AC880-2B17-48E2-9E73-E897006936AA}" srcId="{F28D15C6-8ECF-43F8-9102-C73B46A68E91}" destId="{F7CF8AA2-E5CE-4EC3-B8FF-8A7B814BCC44}" srcOrd="4" destOrd="0" parTransId="{F44C4E78-5880-4AC1-BF53-284669D98F79}" sibTransId="{9E126570-57D6-45F9-944A-B46DF04CF1D7}"/>
    <dgm:cxn modelId="{4E2D02A7-65F0-4F99-85BC-8546D22E9DAB}" type="presOf" srcId="{F7CF8AA2-E5CE-4EC3-B8FF-8A7B814BCC44}" destId="{23E252BD-7FA0-4CF7-A936-7D031F5EFC10}" srcOrd="0" destOrd="0" presId="urn:microsoft.com/office/officeart/2005/8/layout/process1"/>
    <dgm:cxn modelId="{FDE5E11E-D981-4D8A-A63E-978CE64CFF8A}" type="presOf" srcId="{3120EFE7-4F36-4664-8563-B49B55E06E07}" destId="{1DF3F70B-33A4-42BA-99CF-D523B3B0AAEE}" srcOrd="0" destOrd="0" presId="urn:microsoft.com/office/officeart/2005/8/layout/process1"/>
    <dgm:cxn modelId="{D165EAD3-1E42-4591-9EDA-FE07BC3D42F8}" type="presOf" srcId="{7F526C16-91EE-4321-8C6F-2061AFDD42F5}" destId="{403047AD-46D1-49BA-8107-380FB63FBD00}" srcOrd="0" destOrd="0" presId="urn:microsoft.com/office/officeart/2005/8/layout/process1"/>
    <dgm:cxn modelId="{590421E5-D35B-4596-A992-BFDF929DCE1A}" type="presOf" srcId="{F2481398-C829-405F-A31E-08A2457E6EFB}" destId="{CFD1D40E-40F3-4395-8C93-7886BFD76A0C}" srcOrd="0" destOrd="0" presId="urn:microsoft.com/office/officeart/2005/8/layout/process1"/>
    <dgm:cxn modelId="{024B3C79-C129-454A-9ABF-13EAA8E23D48}" srcId="{F28D15C6-8ECF-43F8-9102-C73B46A68E91}" destId="{7F526C16-91EE-4321-8C6F-2061AFDD42F5}" srcOrd="1" destOrd="0" parTransId="{2D4DCE65-7ABC-4458-ABA9-BB32CF329775}" sibTransId="{3120EFE7-4F36-4664-8563-B49B55E06E07}"/>
    <dgm:cxn modelId="{034764E5-4D57-4CBD-B13D-8E9F03CB6381}" type="presOf" srcId="{EFBD12F7-D3CE-4426-BCA7-471D1565617E}" destId="{1ED5E524-D497-4C76-8AB8-06CDD44A3E8E}" srcOrd="0" destOrd="0" presId="urn:microsoft.com/office/officeart/2005/8/layout/process1"/>
    <dgm:cxn modelId="{6EAFC90C-D3B1-43A0-B1B2-BF9FB0DEB934}" type="presOf" srcId="{A48AE037-D7E0-428C-8A5F-F2526544EEAD}" destId="{9068F932-C6CD-40CB-8F25-F48724E33016}" srcOrd="1" destOrd="0" presId="urn:microsoft.com/office/officeart/2005/8/layout/process1"/>
    <dgm:cxn modelId="{0D21F515-9422-4FF7-A84A-FD4001663C4F}" type="presOf" srcId="{EE72EA6B-8CC7-4F1E-8150-031DCBF05A5E}" destId="{7AC6EC23-1159-4D7F-BD85-D47F153DFC7C}" srcOrd="0" destOrd="0" presId="urn:microsoft.com/office/officeart/2005/8/layout/process1"/>
    <dgm:cxn modelId="{79084CDB-566F-45A1-AC7E-C2964302EBFC}" srcId="{F28D15C6-8ECF-43F8-9102-C73B46A68E91}" destId="{261D2172-7EB9-4DBE-AFC8-DCA7B3EB785E}" srcOrd="2" destOrd="0" parTransId="{84BE3BCE-E72A-467C-87D5-4441415B5C3A}" sibTransId="{EFBD12F7-D3CE-4426-BCA7-471D1565617E}"/>
    <dgm:cxn modelId="{2D1703B5-9E21-48CF-B056-E00A21A52D25}" type="presOf" srcId="{3120EFE7-4F36-4664-8563-B49B55E06E07}" destId="{3FB19B5A-EECC-49CC-B1B6-DA1CEF6C050F}" srcOrd="1" destOrd="0" presId="urn:microsoft.com/office/officeart/2005/8/layout/process1"/>
    <dgm:cxn modelId="{E01E6263-E165-4FE8-BEA8-30EC50574631}" type="presOf" srcId="{EE72EA6B-8CC7-4F1E-8150-031DCBF05A5E}" destId="{1F03EF8E-F158-4C3C-8823-C2AC1877C9E2}" srcOrd="1" destOrd="0" presId="urn:microsoft.com/office/officeart/2005/8/layout/process1"/>
    <dgm:cxn modelId="{6E75DA1C-7D43-4DD7-9FFE-83A1007100C3}" type="presOf" srcId="{261D2172-7EB9-4DBE-AFC8-DCA7B3EB785E}" destId="{941B65C5-2BDF-445F-8CE6-C809FF4FF451}" srcOrd="0" destOrd="0" presId="urn:microsoft.com/office/officeart/2005/8/layout/process1"/>
    <dgm:cxn modelId="{435BD478-1893-4910-95D2-21A324517A42}" srcId="{F28D15C6-8ECF-43F8-9102-C73B46A68E91}" destId="{C5E62033-600D-4395-8719-CFAEE4B9AE2F}" srcOrd="0" destOrd="0" parTransId="{60C4E55A-AD0E-44DC-AAE3-0297D6B02D35}" sibTransId="{EE72EA6B-8CC7-4F1E-8150-031DCBF05A5E}"/>
    <dgm:cxn modelId="{3F78ACFF-49F5-4B28-A495-DB44EC1259D0}" type="presParOf" srcId="{B0F32D69-E41C-4C51-8C04-BC4C300C4D06}" destId="{6A7ECBE7-E184-4D90-8E61-E7DB078B7A96}" srcOrd="0" destOrd="0" presId="urn:microsoft.com/office/officeart/2005/8/layout/process1"/>
    <dgm:cxn modelId="{40A4ACE7-1776-477F-A979-97E7EFD05CE3}" type="presParOf" srcId="{B0F32D69-E41C-4C51-8C04-BC4C300C4D06}" destId="{7AC6EC23-1159-4D7F-BD85-D47F153DFC7C}" srcOrd="1" destOrd="0" presId="urn:microsoft.com/office/officeart/2005/8/layout/process1"/>
    <dgm:cxn modelId="{87C75061-B64C-4FA4-878A-ECE78BB43A06}" type="presParOf" srcId="{7AC6EC23-1159-4D7F-BD85-D47F153DFC7C}" destId="{1F03EF8E-F158-4C3C-8823-C2AC1877C9E2}" srcOrd="0" destOrd="0" presId="urn:microsoft.com/office/officeart/2005/8/layout/process1"/>
    <dgm:cxn modelId="{A50CEAEA-76EA-4D5D-8287-8A62A5412438}" type="presParOf" srcId="{B0F32D69-E41C-4C51-8C04-BC4C300C4D06}" destId="{403047AD-46D1-49BA-8107-380FB63FBD00}" srcOrd="2" destOrd="0" presId="urn:microsoft.com/office/officeart/2005/8/layout/process1"/>
    <dgm:cxn modelId="{302978B2-E674-4B48-9908-552FD8A5536F}" type="presParOf" srcId="{B0F32D69-E41C-4C51-8C04-BC4C300C4D06}" destId="{1DF3F70B-33A4-42BA-99CF-D523B3B0AAEE}" srcOrd="3" destOrd="0" presId="urn:microsoft.com/office/officeart/2005/8/layout/process1"/>
    <dgm:cxn modelId="{25B269E0-F7B5-4050-915A-3F820B783B9A}" type="presParOf" srcId="{1DF3F70B-33A4-42BA-99CF-D523B3B0AAEE}" destId="{3FB19B5A-EECC-49CC-B1B6-DA1CEF6C050F}" srcOrd="0" destOrd="0" presId="urn:microsoft.com/office/officeart/2005/8/layout/process1"/>
    <dgm:cxn modelId="{BC8B378C-3EE7-4D35-B92A-51303ED245AC}" type="presParOf" srcId="{B0F32D69-E41C-4C51-8C04-BC4C300C4D06}" destId="{941B65C5-2BDF-445F-8CE6-C809FF4FF451}" srcOrd="4" destOrd="0" presId="urn:microsoft.com/office/officeart/2005/8/layout/process1"/>
    <dgm:cxn modelId="{9A196A28-CF0E-44EC-9974-E3A0F22ADB57}" type="presParOf" srcId="{B0F32D69-E41C-4C51-8C04-BC4C300C4D06}" destId="{1ED5E524-D497-4C76-8AB8-06CDD44A3E8E}" srcOrd="5" destOrd="0" presId="urn:microsoft.com/office/officeart/2005/8/layout/process1"/>
    <dgm:cxn modelId="{6680DF05-D667-477F-89E8-AE677172843A}" type="presParOf" srcId="{1ED5E524-D497-4C76-8AB8-06CDD44A3E8E}" destId="{3323378A-9BF7-4D55-8359-B8D04ABFAABE}" srcOrd="0" destOrd="0" presId="urn:microsoft.com/office/officeart/2005/8/layout/process1"/>
    <dgm:cxn modelId="{D1440A0D-873D-41AB-BB2D-8849D42C59F2}" type="presParOf" srcId="{B0F32D69-E41C-4C51-8C04-BC4C300C4D06}" destId="{CFD1D40E-40F3-4395-8C93-7886BFD76A0C}" srcOrd="6" destOrd="0" presId="urn:microsoft.com/office/officeart/2005/8/layout/process1"/>
    <dgm:cxn modelId="{F0F560B5-5B4F-46FB-9D8C-08B0DAF0B2DF}" type="presParOf" srcId="{B0F32D69-E41C-4C51-8C04-BC4C300C4D06}" destId="{70A6186B-9EDA-47B4-B8FD-C49FBFF911FA}" srcOrd="7" destOrd="0" presId="urn:microsoft.com/office/officeart/2005/8/layout/process1"/>
    <dgm:cxn modelId="{93EAF269-1C04-47E5-A05B-05896F9D0BEF}" type="presParOf" srcId="{70A6186B-9EDA-47B4-B8FD-C49FBFF911FA}" destId="{9068F932-C6CD-40CB-8F25-F48724E33016}" srcOrd="0" destOrd="0" presId="urn:microsoft.com/office/officeart/2005/8/layout/process1"/>
    <dgm:cxn modelId="{5D166B1B-D19B-4F85-A34D-BA979932DDDF}" type="presParOf" srcId="{B0F32D69-E41C-4C51-8C04-BC4C300C4D06}" destId="{23E252BD-7FA0-4CF7-A936-7D031F5EFC10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44185B-01B5-4028-B8FD-FD0362AFFA5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7EDE97A-1EED-4888-8441-61BBF47503A8}">
      <dgm:prSet phldrT="[Текст]"/>
      <dgm:spPr/>
      <dgm:t>
        <a:bodyPr/>
        <a:lstStyle/>
        <a:p>
          <a:r>
            <a:rPr lang="ru-RU" dirty="0" smtClean="0"/>
            <a:t>Звуковые волны</a:t>
          </a:r>
          <a:endParaRPr lang="ru-RU" dirty="0"/>
        </a:p>
      </dgm:t>
    </dgm:pt>
    <dgm:pt modelId="{297B283E-4DA8-4B26-9965-EB3BD563328F}" type="parTrans" cxnId="{16C21A36-15D6-4350-9438-9B6C84E7630E}">
      <dgm:prSet/>
      <dgm:spPr/>
      <dgm:t>
        <a:bodyPr/>
        <a:lstStyle/>
        <a:p>
          <a:endParaRPr lang="ru-RU"/>
        </a:p>
      </dgm:t>
    </dgm:pt>
    <dgm:pt modelId="{9BDB5B35-374D-47C7-B4D7-F9C1935AA501}" type="sibTrans" cxnId="{16C21A36-15D6-4350-9438-9B6C84E7630E}">
      <dgm:prSet/>
      <dgm:spPr/>
      <dgm:t>
        <a:bodyPr/>
        <a:lstStyle/>
        <a:p>
          <a:endParaRPr lang="ru-RU"/>
        </a:p>
      </dgm:t>
    </dgm:pt>
    <dgm:pt modelId="{F526E7F2-4B2E-4376-9C00-DCFE55E142C6}">
      <dgm:prSet phldrT="[Текст]"/>
      <dgm:spPr/>
      <dgm:t>
        <a:bodyPr/>
        <a:lstStyle/>
        <a:p>
          <a:r>
            <a:rPr lang="ru-RU" dirty="0" smtClean="0"/>
            <a:t>Акустические и электрические сигналы</a:t>
          </a:r>
          <a:endParaRPr lang="ru-RU" dirty="0"/>
        </a:p>
      </dgm:t>
    </dgm:pt>
    <dgm:pt modelId="{C1EB91E4-2470-413F-A680-F4CEE8ECD3EA}" type="parTrans" cxnId="{D5C6E9EB-0559-4436-834A-EADB314DA3CE}">
      <dgm:prSet/>
      <dgm:spPr/>
      <dgm:t>
        <a:bodyPr/>
        <a:lstStyle/>
        <a:p>
          <a:endParaRPr lang="ru-RU"/>
        </a:p>
      </dgm:t>
    </dgm:pt>
    <dgm:pt modelId="{2E68FDBF-B5EC-45B3-8219-65772E352171}" type="sibTrans" cxnId="{D5C6E9EB-0559-4436-834A-EADB314DA3CE}">
      <dgm:prSet/>
      <dgm:spPr/>
      <dgm:t>
        <a:bodyPr/>
        <a:lstStyle/>
        <a:p>
          <a:endParaRPr lang="ru-RU"/>
        </a:p>
      </dgm:t>
    </dgm:pt>
    <dgm:pt modelId="{881246FF-2697-4372-A5D8-49D950AAFC73}">
      <dgm:prSet phldrT="[Текст]"/>
      <dgm:spPr/>
      <dgm:t>
        <a:bodyPr/>
        <a:lstStyle/>
        <a:p>
          <a:r>
            <a:rPr lang="ru-RU" dirty="0" smtClean="0"/>
            <a:t>Световые волны</a:t>
          </a:r>
          <a:endParaRPr lang="ru-RU" dirty="0"/>
        </a:p>
      </dgm:t>
    </dgm:pt>
    <dgm:pt modelId="{61DA7382-287D-4B31-89C2-2CF91F48136B}" type="parTrans" cxnId="{082849B4-4C77-43CE-A77D-20B31A5425DD}">
      <dgm:prSet/>
      <dgm:spPr/>
      <dgm:t>
        <a:bodyPr/>
        <a:lstStyle/>
        <a:p>
          <a:endParaRPr lang="ru-RU"/>
        </a:p>
      </dgm:t>
    </dgm:pt>
    <dgm:pt modelId="{412C205F-4E47-4832-8FFF-C9A9B22B72D0}" type="sibTrans" cxnId="{082849B4-4C77-43CE-A77D-20B31A5425DD}">
      <dgm:prSet/>
      <dgm:spPr/>
      <dgm:t>
        <a:bodyPr/>
        <a:lstStyle/>
        <a:p>
          <a:endParaRPr lang="ru-RU"/>
        </a:p>
      </dgm:t>
    </dgm:pt>
    <dgm:pt modelId="{31A5D90A-4861-4594-89C2-8CD7626B065B}" type="pres">
      <dgm:prSet presAssocID="{0644185B-01B5-4028-B8FD-FD0362AFFA5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D02424D5-BFD5-45E6-B25D-8C5BBB6613E2}" type="pres">
      <dgm:prSet presAssocID="{0644185B-01B5-4028-B8FD-FD0362AFFA59}" presName="Name1" presStyleCnt="0"/>
      <dgm:spPr/>
    </dgm:pt>
    <dgm:pt modelId="{3116050E-884C-41AD-A64F-59986C6790BC}" type="pres">
      <dgm:prSet presAssocID="{0644185B-01B5-4028-B8FD-FD0362AFFA59}" presName="cycle" presStyleCnt="0"/>
      <dgm:spPr/>
    </dgm:pt>
    <dgm:pt modelId="{A63D4A62-2B09-4B0D-ACE8-74F2A02D3A1D}" type="pres">
      <dgm:prSet presAssocID="{0644185B-01B5-4028-B8FD-FD0362AFFA59}" presName="srcNode" presStyleLbl="node1" presStyleIdx="0" presStyleCnt="3"/>
      <dgm:spPr/>
    </dgm:pt>
    <dgm:pt modelId="{90E6B17A-5226-4E2B-9A93-85698E32A8BB}" type="pres">
      <dgm:prSet presAssocID="{0644185B-01B5-4028-B8FD-FD0362AFFA59}" presName="conn" presStyleLbl="parChTrans1D2" presStyleIdx="0" presStyleCnt="1"/>
      <dgm:spPr/>
      <dgm:t>
        <a:bodyPr/>
        <a:lstStyle/>
        <a:p>
          <a:endParaRPr lang="ru-RU"/>
        </a:p>
      </dgm:t>
    </dgm:pt>
    <dgm:pt modelId="{BD057740-A9A3-47B5-A7EF-AABA112077F8}" type="pres">
      <dgm:prSet presAssocID="{0644185B-01B5-4028-B8FD-FD0362AFFA59}" presName="extraNode" presStyleLbl="node1" presStyleIdx="0" presStyleCnt="3"/>
      <dgm:spPr/>
    </dgm:pt>
    <dgm:pt modelId="{68235943-A256-4F6E-BC0B-E9D91A0AD04C}" type="pres">
      <dgm:prSet presAssocID="{0644185B-01B5-4028-B8FD-FD0362AFFA59}" presName="dstNode" presStyleLbl="node1" presStyleIdx="0" presStyleCnt="3"/>
      <dgm:spPr/>
    </dgm:pt>
    <dgm:pt modelId="{28758EC0-BB34-4FB4-8500-75CE1CB9E609}" type="pres">
      <dgm:prSet presAssocID="{87EDE97A-1EED-4888-8441-61BBF47503A8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7C27B9-03A2-4057-B509-82A2438983CB}" type="pres">
      <dgm:prSet presAssocID="{87EDE97A-1EED-4888-8441-61BBF47503A8}" presName="accent_1" presStyleCnt="0"/>
      <dgm:spPr/>
    </dgm:pt>
    <dgm:pt modelId="{0E0ACD50-63CC-43D2-9FEA-B3A08BE8A7FC}" type="pres">
      <dgm:prSet presAssocID="{87EDE97A-1EED-4888-8441-61BBF47503A8}" presName="accentRepeatNode" presStyleLbl="solidFgAcc1" presStyleIdx="0" presStyleCnt="3" custScaleX="119860" custScaleY="116761"/>
      <dgm:spPr>
        <a:blipFill dpi="0"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58FC65DC-6516-4B42-AACC-810D5BE2BE74}" type="pres">
      <dgm:prSet presAssocID="{F526E7F2-4B2E-4376-9C00-DCFE55E142C6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0A64F8-F9AF-4BA3-9516-E49F1FB74F30}" type="pres">
      <dgm:prSet presAssocID="{F526E7F2-4B2E-4376-9C00-DCFE55E142C6}" presName="accent_2" presStyleCnt="0"/>
      <dgm:spPr/>
    </dgm:pt>
    <dgm:pt modelId="{96427EC8-51B3-419F-98DC-43D4FD81BD87}" type="pres">
      <dgm:prSet presAssocID="{F526E7F2-4B2E-4376-9C00-DCFE55E142C6}" presName="accentRepeatNode" presStyleLbl="solidFgAcc1" presStyleIdx="1" presStyleCnt="3" custScaleX="120041" custScaleY="114929"/>
      <dgm:spPr>
        <a:blipFill dpi="0" rotWithShape="0"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952EAB83-DCBB-44DE-9416-CE4C27C69F96}" type="pres">
      <dgm:prSet presAssocID="{881246FF-2697-4372-A5D8-49D950AAFC73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995D26-E209-4E3C-89F9-9654C2905D75}" type="pres">
      <dgm:prSet presAssocID="{881246FF-2697-4372-A5D8-49D950AAFC73}" presName="accent_3" presStyleCnt="0"/>
      <dgm:spPr/>
    </dgm:pt>
    <dgm:pt modelId="{C17C9733-B212-47F2-8344-D1629C0DA0CF}" type="pres">
      <dgm:prSet presAssocID="{881246FF-2697-4372-A5D8-49D950AAFC73}" presName="accentRepeatNode" presStyleLbl="solidFgAcc1" presStyleIdx="2" presStyleCnt="3" custScaleX="125521" custScaleY="116007"/>
      <dgm:spPr>
        <a:blipFill dpi="0" rotWithShape="0"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</dgm:ptLst>
  <dgm:cxnLst>
    <dgm:cxn modelId="{16C21A36-15D6-4350-9438-9B6C84E7630E}" srcId="{0644185B-01B5-4028-B8FD-FD0362AFFA59}" destId="{87EDE97A-1EED-4888-8441-61BBF47503A8}" srcOrd="0" destOrd="0" parTransId="{297B283E-4DA8-4B26-9965-EB3BD563328F}" sibTransId="{9BDB5B35-374D-47C7-B4D7-F9C1935AA501}"/>
    <dgm:cxn modelId="{082849B4-4C77-43CE-A77D-20B31A5425DD}" srcId="{0644185B-01B5-4028-B8FD-FD0362AFFA59}" destId="{881246FF-2697-4372-A5D8-49D950AAFC73}" srcOrd="2" destOrd="0" parTransId="{61DA7382-287D-4B31-89C2-2CF91F48136B}" sibTransId="{412C205F-4E47-4832-8FFF-C9A9B22B72D0}"/>
    <dgm:cxn modelId="{DF4CC823-325B-4467-81F3-5A61A692C1E5}" type="presOf" srcId="{F526E7F2-4B2E-4376-9C00-DCFE55E142C6}" destId="{58FC65DC-6516-4B42-AACC-810D5BE2BE74}" srcOrd="0" destOrd="0" presId="urn:microsoft.com/office/officeart/2008/layout/VerticalCurvedList"/>
    <dgm:cxn modelId="{656257CF-F68D-41E2-9C8D-15BB4F047412}" type="presOf" srcId="{881246FF-2697-4372-A5D8-49D950AAFC73}" destId="{952EAB83-DCBB-44DE-9416-CE4C27C69F96}" srcOrd="0" destOrd="0" presId="urn:microsoft.com/office/officeart/2008/layout/VerticalCurvedList"/>
    <dgm:cxn modelId="{D5C6E9EB-0559-4436-834A-EADB314DA3CE}" srcId="{0644185B-01B5-4028-B8FD-FD0362AFFA59}" destId="{F526E7F2-4B2E-4376-9C00-DCFE55E142C6}" srcOrd="1" destOrd="0" parTransId="{C1EB91E4-2470-413F-A680-F4CEE8ECD3EA}" sibTransId="{2E68FDBF-B5EC-45B3-8219-65772E352171}"/>
    <dgm:cxn modelId="{70A807B5-3394-4EB1-9E3F-927310F7E9FC}" type="presOf" srcId="{87EDE97A-1EED-4888-8441-61BBF47503A8}" destId="{28758EC0-BB34-4FB4-8500-75CE1CB9E609}" srcOrd="0" destOrd="0" presId="urn:microsoft.com/office/officeart/2008/layout/VerticalCurvedList"/>
    <dgm:cxn modelId="{7E4412F4-3DBB-4941-A56D-186F377F679F}" type="presOf" srcId="{9BDB5B35-374D-47C7-B4D7-F9C1935AA501}" destId="{90E6B17A-5226-4E2B-9A93-85698E32A8BB}" srcOrd="0" destOrd="0" presId="urn:microsoft.com/office/officeart/2008/layout/VerticalCurvedList"/>
    <dgm:cxn modelId="{79D47934-3298-4476-B81E-F055889175EE}" type="presOf" srcId="{0644185B-01B5-4028-B8FD-FD0362AFFA59}" destId="{31A5D90A-4861-4594-89C2-8CD7626B065B}" srcOrd="0" destOrd="0" presId="urn:microsoft.com/office/officeart/2008/layout/VerticalCurvedList"/>
    <dgm:cxn modelId="{92AB3A37-D961-4A9F-91CF-4FB48E2EFB6F}" type="presParOf" srcId="{31A5D90A-4861-4594-89C2-8CD7626B065B}" destId="{D02424D5-BFD5-45E6-B25D-8C5BBB6613E2}" srcOrd="0" destOrd="0" presId="urn:microsoft.com/office/officeart/2008/layout/VerticalCurvedList"/>
    <dgm:cxn modelId="{60F05B6E-2806-4A06-A18A-F962BEC5F5D9}" type="presParOf" srcId="{D02424D5-BFD5-45E6-B25D-8C5BBB6613E2}" destId="{3116050E-884C-41AD-A64F-59986C6790BC}" srcOrd="0" destOrd="0" presId="urn:microsoft.com/office/officeart/2008/layout/VerticalCurvedList"/>
    <dgm:cxn modelId="{18ACE7EA-4753-447C-8199-14E1163A187B}" type="presParOf" srcId="{3116050E-884C-41AD-A64F-59986C6790BC}" destId="{A63D4A62-2B09-4B0D-ACE8-74F2A02D3A1D}" srcOrd="0" destOrd="0" presId="urn:microsoft.com/office/officeart/2008/layout/VerticalCurvedList"/>
    <dgm:cxn modelId="{71D7C3AE-1F72-42F7-B18B-59AC35C9B686}" type="presParOf" srcId="{3116050E-884C-41AD-A64F-59986C6790BC}" destId="{90E6B17A-5226-4E2B-9A93-85698E32A8BB}" srcOrd="1" destOrd="0" presId="urn:microsoft.com/office/officeart/2008/layout/VerticalCurvedList"/>
    <dgm:cxn modelId="{33EF7732-1CC7-457A-9DF9-8D78ED28E807}" type="presParOf" srcId="{3116050E-884C-41AD-A64F-59986C6790BC}" destId="{BD057740-A9A3-47B5-A7EF-AABA112077F8}" srcOrd="2" destOrd="0" presId="urn:microsoft.com/office/officeart/2008/layout/VerticalCurvedList"/>
    <dgm:cxn modelId="{E1BBFD68-45CC-4C54-BA83-2644E739E111}" type="presParOf" srcId="{3116050E-884C-41AD-A64F-59986C6790BC}" destId="{68235943-A256-4F6E-BC0B-E9D91A0AD04C}" srcOrd="3" destOrd="0" presId="urn:microsoft.com/office/officeart/2008/layout/VerticalCurvedList"/>
    <dgm:cxn modelId="{5FF9E82D-C82D-4490-B406-5517ACD67CA9}" type="presParOf" srcId="{D02424D5-BFD5-45E6-B25D-8C5BBB6613E2}" destId="{28758EC0-BB34-4FB4-8500-75CE1CB9E609}" srcOrd="1" destOrd="0" presId="urn:microsoft.com/office/officeart/2008/layout/VerticalCurvedList"/>
    <dgm:cxn modelId="{25212E11-5C9E-4960-A645-452832CB5CD3}" type="presParOf" srcId="{D02424D5-BFD5-45E6-B25D-8C5BBB6613E2}" destId="{CA7C27B9-03A2-4057-B509-82A2438983CB}" srcOrd="2" destOrd="0" presId="urn:microsoft.com/office/officeart/2008/layout/VerticalCurvedList"/>
    <dgm:cxn modelId="{1D101617-12E7-423F-BAD4-3AF62501B465}" type="presParOf" srcId="{CA7C27B9-03A2-4057-B509-82A2438983CB}" destId="{0E0ACD50-63CC-43D2-9FEA-B3A08BE8A7FC}" srcOrd="0" destOrd="0" presId="urn:microsoft.com/office/officeart/2008/layout/VerticalCurvedList"/>
    <dgm:cxn modelId="{5B8CC435-BE6C-4E5F-A91C-DB9BF43B2FB1}" type="presParOf" srcId="{D02424D5-BFD5-45E6-B25D-8C5BBB6613E2}" destId="{58FC65DC-6516-4B42-AACC-810D5BE2BE74}" srcOrd="3" destOrd="0" presId="urn:microsoft.com/office/officeart/2008/layout/VerticalCurvedList"/>
    <dgm:cxn modelId="{7E38962B-ED7B-4F37-A9F3-235CCFDB8EAC}" type="presParOf" srcId="{D02424D5-BFD5-45E6-B25D-8C5BBB6613E2}" destId="{710A64F8-F9AF-4BA3-9516-E49F1FB74F30}" srcOrd="4" destOrd="0" presId="urn:microsoft.com/office/officeart/2008/layout/VerticalCurvedList"/>
    <dgm:cxn modelId="{C5471F18-AB8D-459F-9F05-168CD533092C}" type="presParOf" srcId="{710A64F8-F9AF-4BA3-9516-E49F1FB74F30}" destId="{96427EC8-51B3-419F-98DC-43D4FD81BD87}" srcOrd="0" destOrd="0" presId="urn:microsoft.com/office/officeart/2008/layout/VerticalCurvedList"/>
    <dgm:cxn modelId="{57DF98A6-F6AA-4909-B3B3-2488345882E8}" type="presParOf" srcId="{D02424D5-BFD5-45E6-B25D-8C5BBB6613E2}" destId="{952EAB83-DCBB-44DE-9416-CE4C27C69F96}" srcOrd="5" destOrd="0" presId="urn:microsoft.com/office/officeart/2008/layout/VerticalCurvedList"/>
    <dgm:cxn modelId="{4780B297-73F2-431E-8D18-93F7B98CE59E}" type="presParOf" srcId="{D02424D5-BFD5-45E6-B25D-8C5BBB6613E2}" destId="{03995D26-E209-4E3C-89F9-9654C2905D75}" srcOrd="6" destOrd="0" presId="urn:microsoft.com/office/officeart/2008/layout/VerticalCurvedList"/>
    <dgm:cxn modelId="{3EA51948-7B9B-417D-A17B-8D5D805ED6BF}" type="presParOf" srcId="{03995D26-E209-4E3C-89F9-9654C2905D75}" destId="{C17C9733-B212-47F2-8344-D1629C0DA0C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DDDBB-CE50-4B22-8D9B-5AEDCCB84CE1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B7C1F-F0EC-4247-BE86-2C75E4789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DDDBB-CE50-4B22-8D9B-5AEDCCB84CE1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B7C1F-F0EC-4247-BE86-2C75E4789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DDDBB-CE50-4B22-8D9B-5AEDCCB84CE1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B7C1F-F0EC-4247-BE86-2C75E4789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DDDBB-CE50-4B22-8D9B-5AEDCCB84CE1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B7C1F-F0EC-4247-BE86-2C75E4789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DDDBB-CE50-4B22-8D9B-5AEDCCB84CE1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B7C1F-F0EC-4247-BE86-2C75E4789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DDDBB-CE50-4B22-8D9B-5AEDCCB84CE1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B7C1F-F0EC-4247-BE86-2C75E4789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DDDBB-CE50-4B22-8D9B-5AEDCCB84CE1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B7C1F-F0EC-4247-BE86-2C75E4789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DDDBB-CE50-4B22-8D9B-5AEDCCB84CE1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B7C1F-F0EC-4247-BE86-2C75E4789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DDDBB-CE50-4B22-8D9B-5AEDCCB84CE1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B7C1F-F0EC-4247-BE86-2C75E4789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DDDBB-CE50-4B22-8D9B-5AEDCCB84CE1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B7C1F-F0EC-4247-BE86-2C75E4789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DDDBB-CE50-4B22-8D9B-5AEDCCB84CE1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B7C1F-F0EC-4247-BE86-2C75E47892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B1DDDBB-CE50-4B22-8D9B-5AEDCCB84CE1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96B7C1F-F0EC-4247-BE86-2C75E4789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6nd9hUlGw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500" b="1" dirty="0" smtClean="0">
              <a:solidFill>
                <a:srgbClr val="F07F09">
                  <a:tint val="88000"/>
                  <a:satMod val="150000"/>
                </a:srgb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4500" b="1" dirty="0">
              <a:solidFill>
                <a:srgbClr val="F07F09">
                  <a:tint val="88000"/>
                  <a:satMod val="150000"/>
                </a:srgb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5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Локальные </a:t>
            </a:r>
            <a:r>
              <a:rPr lang="ru-RU" sz="4500" b="1" dirty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 глобальные компьютерные </a:t>
            </a:r>
            <a:r>
              <a:rPr lang="ru-RU" sz="45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сети</a:t>
            </a:r>
            <a:endParaRPr lang="en-US" sz="4500" b="1" dirty="0" smtClean="0">
              <a:solidFill>
                <a:srgbClr val="F07F09">
                  <a:tint val="88000"/>
                  <a:satMod val="150000"/>
                </a:srgb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4500" b="1" dirty="0">
              <a:solidFill>
                <a:srgbClr val="F07F09">
                  <a:tint val="88000"/>
                  <a:satMod val="150000"/>
                </a:srgb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2400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Онлайн-урок в 9 классе.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06921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49694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Задача</a:t>
            </a:r>
            <a:r>
              <a:rPr lang="ru-RU" dirty="0"/>
              <a:t>. </a:t>
            </a:r>
            <a:r>
              <a:rPr lang="ru-RU" sz="2200" dirty="0"/>
              <a:t>Скорость передачи данных через ADSL-соединение равна 128 000 бит/c. Какое количество времени (в секундах) потребуется для передачи через это соединение файла размером 625 Кбайт?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066" y="2636912"/>
            <a:ext cx="8523287" cy="3176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6482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692696"/>
            <a:ext cx="849694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Задача</a:t>
            </a:r>
            <a:r>
              <a:rPr lang="ru-RU" dirty="0"/>
              <a:t>. </a:t>
            </a:r>
            <a:r>
              <a:rPr lang="ru-RU" sz="2200" dirty="0" smtClean="0"/>
              <a:t>Передача файла размером 1250 Кбайт через некоторое соединение заняла 40 с. Определите скорость передачи данных через это соединение.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066" y="2636912"/>
            <a:ext cx="8523287" cy="3176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3084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Параграф 4.1,</a:t>
            </a:r>
          </a:p>
          <a:p>
            <a:r>
              <a:rPr lang="ru-RU" dirty="0" smtClean="0"/>
              <a:t>Стр. 144 в. 2-10, 12 (устно), в. 11, 13 (</a:t>
            </a:r>
            <a:r>
              <a:rPr lang="ru-RU" dirty="0" err="1" smtClean="0"/>
              <a:t>пис</a:t>
            </a:r>
            <a:r>
              <a:rPr lang="ru-RU" dirty="0" smtClean="0"/>
              <a:t>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7077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just">
              <a:buNone/>
            </a:pPr>
            <a:r>
              <a:rPr lang="en-US" b="1" dirty="0" smtClean="0"/>
              <a:t>1</a:t>
            </a:r>
            <a:r>
              <a:rPr lang="ru-RU" b="1" dirty="0" smtClean="0"/>
              <a:t>. Посмотрите видео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www.youtube.com/watch?v=X6nd9hUlGwY</a:t>
            </a:r>
            <a:endParaRPr lang="ru-RU" dirty="0" smtClean="0"/>
          </a:p>
          <a:p>
            <a:pPr marL="0" lvl="0" indent="0">
              <a:buNone/>
            </a:pPr>
            <a:endParaRPr lang="en-US" b="1" dirty="0" smtClean="0"/>
          </a:p>
          <a:p>
            <a:pPr marL="0" lvl="0" indent="0">
              <a:buNone/>
            </a:pPr>
            <a:r>
              <a:rPr lang="ru-RU" b="1" dirty="0" smtClean="0"/>
              <a:t>2. </a:t>
            </a:r>
            <a:r>
              <a:rPr lang="ru-RU" b="1" dirty="0"/>
              <a:t>Изучите информацию </a:t>
            </a:r>
            <a:r>
              <a:rPr lang="ru-RU" b="1" dirty="0" smtClean="0"/>
              <a:t>данной презентации </a:t>
            </a:r>
            <a:r>
              <a:rPr lang="ru-RU" b="1" dirty="0"/>
              <a:t>и ответьте </a:t>
            </a:r>
            <a:r>
              <a:rPr lang="ru-RU" b="1" dirty="0" smtClean="0"/>
              <a:t>письменно на вопросы.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ru-RU" b="1" dirty="0" smtClean="0"/>
              <a:t>3. </a:t>
            </a:r>
            <a:r>
              <a:rPr lang="ru-RU" b="1" dirty="0"/>
              <a:t>Пришлите ответы на вопросы </a:t>
            </a:r>
            <a:r>
              <a:rPr lang="ru-RU" b="1" dirty="0" smtClean="0"/>
              <a:t>на </a:t>
            </a:r>
            <a:r>
              <a:rPr lang="en-US" b="1" dirty="0" err="1" smtClean="0"/>
              <a:t>WhatsAap</a:t>
            </a:r>
            <a:r>
              <a:rPr lang="ru-RU" b="1" dirty="0" smtClean="0"/>
              <a:t> учителя.</a:t>
            </a: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0153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Передача информации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0060" y="692696"/>
            <a:ext cx="8229600" cy="161277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Сообщение – передаваемая последовательность сигналов, </a:t>
            </a:r>
          </a:p>
          <a:p>
            <a:pPr marL="0" indent="0" algn="ctr">
              <a:buNone/>
            </a:pPr>
            <a:r>
              <a:rPr lang="ru-RU" dirty="0" smtClean="0"/>
              <a:t>символов и знаков.</a:t>
            </a:r>
          </a:p>
          <a:p>
            <a:endParaRPr lang="ru-RU" dirty="0" smtClean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291117328"/>
              </p:ext>
            </p:extLst>
          </p:nvPr>
        </p:nvGraphicFramePr>
        <p:xfrm>
          <a:off x="179512" y="2060848"/>
          <a:ext cx="878497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4265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Канал связи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9772857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0734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Переведите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2048 </a:t>
            </a:r>
            <a:r>
              <a:rPr lang="ru-RU" dirty="0"/>
              <a:t>Кбит/с </a:t>
            </a:r>
            <a:r>
              <a:rPr lang="ru-RU" dirty="0" smtClean="0"/>
              <a:t> = ____ Мбит/с,</a:t>
            </a:r>
          </a:p>
          <a:p>
            <a:endParaRPr lang="ru-RU" dirty="0" smtClean="0"/>
          </a:p>
          <a:p>
            <a:r>
              <a:rPr lang="ru-RU" dirty="0" smtClean="0"/>
              <a:t>16384бит/с = _____</a:t>
            </a:r>
            <a:r>
              <a:rPr lang="ru-RU" dirty="0"/>
              <a:t>Кбит/с </a:t>
            </a:r>
            <a:r>
              <a:rPr lang="ru-RU" dirty="0" smtClean="0"/>
              <a:t>,</a:t>
            </a:r>
          </a:p>
          <a:p>
            <a:endParaRPr lang="ru-RU" dirty="0" smtClean="0"/>
          </a:p>
          <a:p>
            <a:r>
              <a:rPr lang="ru-RU" dirty="0" smtClean="0"/>
              <a:t>10 Кбит/с = ______</a:t>
            </a:r>
            <a:r>
              <a:rPr lang="ru-RU" dirty="0"/>
              <a:t>бит/с</a:t>
            </a:r>
          </a:p>
        </p:txBody>
      </p:sp>
    </p:spTree>
    <p:extLst>
      <p:ext uri="{BB962C8B-B14F-4D97-AF65-F5344CB8AC3E}">
        <p14:creationId xmlns:p14="http://schemas.microsoft.com/office/powerpoint/2010/main" val="3885332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локальная компьютерная сеть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340768"/>
            <a:ext cx="3901033" cy="3013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27584" y="1278004"/>
            <a:ext cx="388843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Локальная компьютерная сеть объединяет компьютеры, установленные в одном помещении.</a:t>
            </a:r>
          </a:p>
          <a:p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Локальная сеть позволяет пользователям получить совместный доступ к ресурсам компьютеров, а также к периферийным устройствам (принтерам, сканерам, дискам, модемам и др.), подключенным к сети.</a:t>
            </a:r>
          </a:p>
          <a:p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182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68" y="548680"/>
            <a:ext cx="7920880" cy="1440160"/>
          </a:xfrm>
        </p:spPr>
        <p:txBody>
          <a:bodyPr>
            <a:normAutofit fontScale="90000"/>
          </a:bodyPr>
          <a:lstStyle/>
          <a:p>
            <a:r>
              <a:rPr lang="ru-RU" dirty="0"/>
              <a:t>Выберите правильный ответ:</a:t>
            </a:r>
            <a:br>
              <a:rPr lang="ru-RU" dirty="0"/>
            </a:br>
            <a:r>
              <a:rPr lang="ru-RU" dirty="0" err="1" smtClean="0">
                <a:effectLst/>
              </a:rPr>
              <a:t>Одноранговые</a:t>
            </a:r>
            <a:r>
              <a:rPr lang="ru-RU" dirty="0" smtClean="0">
                <a:effectLst/>
              </a:rPr>
              <a:t> </a:t>
            </a:r>
            <a:r>
              <a:rPr lang="ru-RU" dirty="0">
                <a:effectLst/>
              </a:rPr>
              <a:t>сети позволяют пользователям</a:t>
            </a:r>
            <a:r>
              <a:rPr lang="ru-RU" dirty="0" smtClean="0">
                <a:effectLst/>
              </a:rPr>
              <a:t>:</a:t>
            </a:r>
            <a:endParaRPr lang="ru-RU" dirty="0">
              <a:effectLst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2060848"/>
            <a:ext cx="8229600" cy="4525963"/>
          </a:xfrm>
        </p:spPr>
        <p:txBody>
          <a:bodyPr>
            <a:normAutofit/>
          </a:bodyPr>
          <a:lstStyle/>
          <a:p>
            <a:r>
              <a:rPr lang="ru-RU" sz="2400" dirty="0"/>
              <a:t>самостоятельно определять доступ к файлам, папкам и дискам своего компьютера</a:t>
            </a:r>
          </a:p>
          <a:p>
            <a:r>
              <a:rPr lang="ru-RU" sz="2400" dirty="0"/>
              <a:t>использовать периферийные устройства, подключенные к локальным компьютерам</a:t>
            </a:r>
          </a:p>
          <a:p>
            <a:r>
              <a:rPr lang="ru-RU" sz="2400" dirty="0"/>
              <a:t>использовать периферийные устройства, подключенные к серверу</a:t>
            </a:r>
          </a:p>
          <a:p>
            <a:r>
              <a:rPr lang="ru-RU" sz="2400" dirty="0"/>
              <a:t>использовать жесткий диск удаленного компьютера для размещения на нем данных и программ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3007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4400" y="9178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Выберите правильный ответ:</a:t>
            </a:r>
            <a:br>
              <a:rPr lang="ru-RU" dirty="0"/>
            </a:br>
            <a:r>
              <a:rPr lang="ru-RU" dirty="0">
                <a:effectLst/>
              </a:rPr>
              <a:t>Сети с выделенным сервером позволяют пользователям</a:t>
            </a:r>
            <a:r>
              <a:rPr lang="ru-RU" dirty="0" smtClean="0">
                <a:effectLst/>
              </a:rPr>
              <a:t>:</a:t>
            </a:r>
            <a:endParaRPr lang="ru-RU" dirty="0">
              <a:effectLst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2060848"/>
            <a:ext cx="8229600" cy="4525963"/>
          </a:xfrm>
        </p:spPr>
        <p:txBody>
          <a:bodyPr>
            <a:normAutofit/>
          </a:bodyPr>
          <a:lstStyle/>
          <a:p>
            <a:r>
              <a:rPr lang="ru-RU" sz="2400" dirty="0"/>
              <a:t>самостоятельно определять доступ к файлам, папкам и дискам своего компьютера</a:t>
            </a:r>
          </a:p>
          <a:p>
            <a:r>
              <a:rPr lang="ru-RU" sz="2400" dirty="0"/>
              <a:t>использовать периферийные устройства, подключенные к локальным компьютерам</a:t>
            </a:r>
          </a:p>
          <a:p>
            <a:r>
              <a:rPr lang="ru-RU" sz="2400" dirty="0"/>
              <a:t>использовать периферийные устройства, подключенные к серверу</a:t>
            </a:r>
          </a:p>
          <a:p>
            <a:r>
              <a:rPr lang="ru-RU" sz="2400" dirty="0"/>
              <a:t>использовать жесткий диск удаленного компьютера для размещения на нем данных и программ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8737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Установите соответствие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412776"/>
            <a:ext cx="388843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Компьютерная сеть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7615" y="2725674"/>
            <a:ext cx="388843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Локальная сеть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87299" y="4005064"/>
            <a:ext cx="388843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Глобальная сеть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87299" y="5445224"/>
            <a:ext cx="388843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Интернет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499992" y="1412776"/>
            <a:ext cx="388843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Всемирная компьютерная сеть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499992" y="2351214"/>
            <a:ext cx="3888432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Два и более компьютеров, соединенных линиями передачи информации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499992" y="3728065"/>
            <a:ext cx="3888432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Компьютерная сеть, объединяющая компьютеры, находящиеся в пределах одного здания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499992" y="5214391"/>
            <a:ext cx="3888432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Компьютерная сеть, объединяющая компьютеры, находящиеся на сколь угодно большом расстоянии друг от друга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59010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136</TotalTime>
  <Words>340</Words>
  <Application>Microsoft Office PowerPoint</Application>
  <PresentationFormat>Экран (4:3)</PresentationFormat>
  <Paragraphs>56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Times New Roman</vt:lpstr>
      <vt:lpstr>Verdana</vt:lpstr>
      <vt:lpstr>Wingdings 2</vt:lpstr>
      <vt:lpstr>Аспект</vt:lpstr>
      <vt:lpstr>Презентация PowerPoint</vt:lpstr>
      <vt:lpstr>Презентация PowerPoint</vt:lpstr>
      <vt:lpstr>Передача информации</vt:lpstr>
      <vt:lpstr>Канал связи</vt:lpstr>
      <vt:lpstr>Переведите</vt:lpstr>
      <vt:lpstr>Что такое локальная компьютерная сеть</vt:lpstr>
      <vt:lpstr>Выберите правильный ответ: Одноранговые сети позволяют пользователям:</vt:lpstr>
      <vt:lpstr>Выберите правильный ответ: Сети с выделенным сервером позволяют пользователям:</vt:lpstr>
      <vt:lpstr>Установите соответствие</vt:lpstr>
      <vt:lpstr>Задача. Скорость передачи данных через ADSL-соединение равна 128 000 бит/c. Какое количество времени (в секундах) потребуется для передачи через это соединение файла размером 625 Кбайт? </vt:lpstr>
      <vt:lpstr>Задача. Передача файла размером 1250 Кбайт через некоторое соединение заняла 40 с. Определите скорость передачи данных через это соединение.</vt:lpstr>
      <vt:lpstr>Домашнее задание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LenaLanina</cp:lastModifiedBy>
  <cp:revision>26</cp:revision>
  <dcterms:created xsi:type="dcterms:W3CDTF">2019-02-25T16:35:11Z</dcterms:created>
  <dcterms:modified xsi:type="dcterms:W3CDTF">2020-05-19T10:56:26Z</dcterms:modified>
</cp:coreProperties>
</file>