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7"/>
  </p:notesMasterIdLst>
  <p:sldIdLst>
    <p:sldId id="277" r:id="rId2"/>
    <p:sldId id="256" r:id="rId3"/>
    <p:sldId id="269" r:id="rId4"/>
    <p:sldId id="261" r:id="rId5"/>
    <p:sldId id="266" r:id="rId6"/>
    <p:sldId id="286" r:id="rId7"/>
    <p:sldId id="262" r:id="rId8"/>
    <p:sldId id="264" r:id="rId9"/>
    <p:sldId id="285" r:id="rId10"/>
    <p:sldId id="270" r:id="rId11"/>
    <p:sldId id="265" r:id="rId12"/>
    <p:sldId id="263" r:id="rId13"/>
    <p:sldId id="257" r:id="rId14"/>
    <p:sldId id="259" r:id="rId15"/>
    <p:sldId id="258" r:id="rId16"/>
    <p:sldId id="260" r:id="rId17"/>
    <p:sldId id="273" r:id="rId18"/>
    <p:sldId id="283" r:id="rId19"/>
    <p:sldId id="271" r:id="rId20"/>
    <p:sldId id="272" r:id="rId21"/>
    <p:sldId id="274" r:id="rId22"/>
    <p:sldId id="268" r:id="rId23"/>
    <p:sldId id="267" r:id="rId24"/>
    <p:sldId id="284" r:id="rId25"/>
    <p:sldId id="278" r:id="rId26"/>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Comic Sans MS" pitchFamily="66" charset="0"/>
        <a:ea typeface="+mn-ea"/>
        <a:cs typeface="Arial" charset="0"/>
      </a:defRPr>
    </a:lvl1pPr>
    <a:lvl2pPr marL="457200" algn="ctr" rtl="0" fontAlgn="base">
      <a:spcBef>
        <a:spcPct val="0"/>
      </a:spcBef>
      <a:spcAft>
        <a:spcPct val="0"/>
      </a:spcAft>
      <a:defRPr kern="1200">
        <a:solidFill>
          <a:schemeClr val="tx1"/>
        </a:solidFill>
        <a:latin typeface="Comic Sans MS" pitchFamily="66" charset="0"/>
        <a:ea typeface="+mn-ea"/>
        <a:cs typeface="Arial" charset="0"/>
      </a:defRPr>
    </a:lvl2pPr>
    <a:lvl3pPr marL="914400" algn="ctr" rtl="0" fontAlgn="base">
      <a:spcBef>
        <a:spcPct val="0"/>
      </a:spcBef>
      <a:spcAft>
        <a:spcPct val="0"/>
      </a:spcAft>
      <a:defRPr kern="1200">
        <a:solidFill>
          <a:schemeClr val="tx1"/>
        </a:solidFill>
        <a:latin typeface="Comic Sans MS" pitchFamily="66" charset="0"/>
        <a:ea typeface="+mn-ea"/>
        <a:cs typeface="Arial" charset="0"/>
      </a:defRPr>
    </a:lvl3pPr>
    <a:lvl4pPr marL="1371600" algn="ctr" rtl="0" fontAlgn="base">
      <a:spcBef>
        <a:spcPct val="0"/>
      </a:spcBef>
      <a:spcAft>
        <a:spcPct val="0"/>
      </a:spcAft>
      <a:defRPr kern="1200">
        <a:solidFill>
          <a:schemeClr val="tx1"/>
        </a:solidFill>
        <a:latin typeface="Comic Sans MS" pitchFamily="66" charset="0"/>
        <a:ea typeface="+mn-ea"/>
        <a:cs typeface="Arial" charset="0"/>
      </a:defRPr>
    </a:lvl4pPr>
    <a:lvl5pPr marL="1828800" algn="ctr"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E30"/>
    <a:srgbClr val="619428"/>
    <a:srgbClr val="B03802"/>
    <a:srgbClr val="000066"/>
    <a:srgbClr val="660033"/>
    <a:srgbClr val="FFFF00"/>
    <a:srgbClr val="000000"/>
    <a:srgbClr val="FF0000"/>
    <a:srgbClr val="FF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8" autoAdjust="0"/>
    <p:restoredTop sz="94773" autoAdjust="0"/>
  </p:normalViewPr>
  <p:slideViewPr>
    <p:cSldViewPr>
      <p:cViewPr>
        <p:scale>
          <a:sx n="66" d="100"/>
          <a:sy n="66"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ru-RU"/>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ru-RU"/>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8D9C393-4624-4BA9-82E6-56ACADBC1323}" type="slidenum">
              <a:rPr lang="ru-RU"/>
              <a:pPr/>
              <a:t>‹#›</a:t>
            </a:fld>
            <a:endParaRPr lang="ru-RU"/>
          </a:p>
        </p:txBody>
      </p:sp>
    </p:spTree>
    <p:extLst>
      <p:ext uri="{BB962C8B-B14F-4D97-AF65-F5344CB8AC3E}">
        <p14:creationId xmlns:p14="http://schemas.microsoft.com/office/powerpoint/2010/main" val="12141185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8F930-CBA9-4531-8342-8BFC695A8ADB}" type="slidenum">
              <a:rPr lang="ru-RU"/>
              <a:pPr/>
              <a:t>3</a:t>
            </a:fld>
            <a:endParaRPr lang="ru-RU"/>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109FE-8081-4BBA-9D73-CCD471926664}" type="slidenum">
              <a:rPr lang="ru-RU"/>
              <a:pPr/>
              <a:t>9</a:t>
            </a:fld>
            <a:endParaRPr lang="ru-RU">
              <a:latin typeface="Arial Cyr" charset="-52"/>
            </a:endParaRPr>
          </a:p>
        </p:txBody>
      </p:sp>
      <p:sp>
        <p:nvSpPr>
          <p:cNvPr id="146434" name="Rectangle 2"/>
          <p:cNvSpPr>
            <a:spLocks noGrp="1" noRot="1" noChangeAspect="1" noChangeArrowheads="1" noTextEdit="1"/>
          </p:cNvSpPr>
          <p:nvPr>
            <p:ph type="sldImg"/>
          </p:nvPr>
        </p:nvSpPr>
        <p:spPr>
          <a:ln cap="flat"/>
        </p:spPr>
      </p:sp>
      <p:sp>
        <p:nvSpPr>
          <p:cNvPr id="146435" name="Rectangle 3"/>
          <p:cNvSpPr>
            <a:spLocks noGrp="1" noChangeArrowheads="1"/>
          </p:cNvSpPr>
          <p:nvPr>
            <p:ph type="body" idx="1"/>
          </p:nvPr>
        </p:nvSpPr>
        <p:spPr>
          <a:ln/>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808560B-FDDB-47F9-980E-DD8EE1E187C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9"/>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p:cTn id="1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2" nodeType="clickEffect">
                                  <p:stCondLst>
                                    <p:cond delay="0"/>
                                  </p:stCondLst>
                                  <p:childTnLst>
                                    <p:anim calcmode="lin" valueType="num">
                                      <p:cBhvr>
                                        <p:cTn id="22" dur="500" fill="hold"/>
                                        <p:tgtEl>
                                          <p:spTgt spid="9"/>
                                        </p:tgtEl>
                                        <p:attrNameLst>
                                          <p:attrName>ppt_w</p:attrName>
                                        </p:attrNameLst>
                                      </p:cBhvr>
                                      <p:tavLst>
                                        <p:tav tm="0">
                                          <p:val>
                                            <p:strVal val="ppt_w"/>
                                          </p:val>
                                        </p:tav>
                                        <p:tav tm="100000">
                                          <p:val>
                                            <p:fltVal val="0"/>
                                          </p:val>
                                        </p:tav>
                                      </p:tavLst>
                                    </p:anim>
                                    <p:anim calcmode="lin" valueType="num">
                                      <p:cBhvr>
                                        <p:cTn id="23" dur="500" fill="hold"/>
                                        <p:tgtEl>
                                          <p:spTgt spid="9"/>
                                        </p:tgtEl>
                                        <p:attrNameLst>
                                          <p:attrName>ppt_h</p:attrName>
                                        </p:attrNameLst>
                                      </p:cBhvr>
                                      <p:tavLst>
                                        <p:tav tm="0">
                                          <p:val>
                                            <p:strVal val="ppt_h"/>
                                          </p:val>
                                        </p:tav>
                                        <p:tav tm="100000">
                                          <p:val>
                                            <p:fltVal val="0"/>
                                          </p:val>
                                        </p:tav>
                                      </p:tavLst>
                                    </p:anim>
                                    <p:set>
                                      <p:cBhvr>
                                        <p:cTn id="24" dur="1" fill="hold">
                                          <p:stCondLst>
                                            <p:cond delay="499"/>
                                          </p:stCondLst>
                                        </p:cTn>
                                        <p:tgtEl>
                                          <p:spTgt spid="9"/>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17">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17">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7" grpId="0" build="p"/>
      <p:bldP spid="17" grpId="1"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ADF70D-5C2F-43DC-A318-ECBF928E9B31}"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40832-6B20-4F14-8667-7F187E4F195C}"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CE5A9-7AF2-41A6-832C-C6AA95CCE933}"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331B5-F66B-4B35-92CD-9CF6CC35B90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C16BC7-6701-48B2-9347-60A413370320}"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D4A5D1-F2B2-4E7D-A564-4140BC0C50A8}"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B23624-CD00-44A8-B7A0-249A61D4C387}"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081D87-6A64-497E-B555-044607FE8500}"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16DB98-A900-4872-9281-4CFA92EAA856}" type="slidenum">
              <a:rPr lang="ru-RU" smtClean="0"/>
              <a:pPr/>
              <a:t>‹#›</a:t>
            </a:fld>
            <a:endParaRPr lang="ru-RU"/>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F771417-4BFF-45E9-B847-44B08FB059C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E16A90-F46A-4746-B133-87669D04A8C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9"/>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30">
                                            <p:txEl>
                                              <p:pRg st="0" end="0"/>
                                            </p:txEl>
                                          </p:spTgt>
                                        </p:tgtEl>
                                        <p:attrNameLst>
                                          <p:attrName>style.visibility</p:attrName>
                                        </p:attrNameLst>
                                      </p:cBhvr>
                                      <p:to>
                                        <p:strVal val="visible"/>
                                      </p:to>
                                    </p:set>
                                    <p:anim calcmode="lin" valueType="num">
                                      <p:cBhvr>
                                        <p:cTn id="1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0">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 calcmode="lin" valueType="num">
                                      <p:cBhvr>
                                        <p:cTn id="21"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0">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30">
                                            <p:txEl>
                                              <p:pRg st="2" end="2"/>
                                            </p:txEl>
                                          </p:spTgt>
                                        </p:tgtEl>
                                        <p:attrNameLst>
                                          <p:attrName>style.visibility</p:attrName>
                                        </p:attrNameLst>
                                      </p:cBhvr>
                                      <p:to>
                                        <p:strVal val="visible"/>
                                      </p:to>
                                    </p:set>
                                    <p:anim calcmode="lin" valueType="num">
                                      <p:cBhvr>
                                        <p:cTn id="25"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400"/>
                                  </p:stCondLst>
                                  <p:childTnLst>
                                    <p:set>
                                      <p:cBhvr>
                                        <p:cTn id="28" dur="1" fill="hold">
                                          <p:stCondLst>
                                            <p:cond delay="0"/>
                                          </p:stCondLst>
                                        </p:cTn>
                                        <p:tgtEl>
                                          <p:spTgt spid="30">
                                            <p:txEl>
                                              <p:pRg st="3" end="3"/>
                                            </p:txEl>
                                          </p:spTgt>
                                        </p:tgtEl>
                                        <p:attrNameLst>
                                          <p:attrName>style.visibility</p:attrName>
                                        </p:attrNameLst>
                                      </p:cBhvr>
                                      <p:to>
                                        <p:strVal val="visible"/>
                                      </p:to>
                                    </p:set>
                                    <p:anim calcmode="lin" valueType="num">
                                      <p:cBhvr>
                                        <p:cTn id="29"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0">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400"/>
                                  </p:stCondLst>
                                  <p:childTnLst>
                                    <p:set>
                                      <p:cBhvr>
                                        <p:cTn id="32" dur="1" fill="hold">
                                          <p:stCondLst>
                                            <p:cond delay="0"/>
                                          </p:stCondLst>
                                        </p:cTn>
                                        <p:tgtEl>
                                          <p:spTgt spid="30">
                                            <p:txEl>
                                              <p:pRg st="4" end="4"/>
                                            </p:txEl>
                                          </p:spTgt>
                                        </p:tgtEl>
                                        <p:attrNameLst>
                                          <p:attrName>style.visibility</p:attrName>
                                        </p:attrNameLst>
                                      </p:cBhvr>
                                      <p:to>
                                        <p:strVal val="visible"/>
                                      </p:to>
                                    </p:set>
                                    <p:anim calcmode="lin" valueType="num">
                                      <p:cBhvr>
                                        <p:cTn id="33"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2" nodeType="clickEffect">
                                  <p:stCondLst>
                                    <p:cond delay="0"/>
                                  </p:stCondLst>
                                  <p:childTnLst>
                                    <p:anim calcmode="lin" valueType="num">
                                      <p:cBhvr>
                                        <p:cTn id="38" dur="500" fill="hold"/>
                                        <p:tgtEl>
                                          <p:spTgt spid="9"/>
                                        </p:tgtEl>
                                        <p:attrNameLst>
                                          <p:attrName>ppt_w</p:attrName>
                                        </p:attrNameLst>
                                      </p:cBhvr>
                                      <p:tavLst>
                                        <p:tav tm="0">
                                          <p:val>
                                            <p:strVal val="ppt_w"/>
                                          </p:val>
                                        </p:tav>
                                        <p:tav tm="100000">
                                          <p:val>
                                            <p:fltVal val="0"/>
                                          </p:val>
                                        </p:tav>
                                      </p:tavLst>
                                    </p:anim>
                                    <p:anim calcmode="lin" valueType="num">
                                      <p:cBhvr>
                                        <p:cTn id="39" dur="500" fill="hold"/>
                                        <p:tgtEl>
                                          <p:spTgt spid="9"/>
                                        </p:tgtEl>
                                        <p:attrNameLst>
                                          <p:attrName>ppt_h</p:attrName>
                                        </p:attrNameLst>
                                      </p:cBhvr>
                                      <p:tavLst>
                                        <p:tav tm="0">
                                          <p:val>
                                            <p:strVal val="ppt_h"/>
                                          </p:val>
                                        </p:tav>
                                        <p:tav tm="100000">
                                          <p:val>
                                            <p:fltVal val="0"/>
                                          </p:val>
                                        </p:tav>
                                      </p:tavLst>
                                    </p:anim>
                                    <p:set>
                                      <p:cBhvr>
                                        <p:cTn id="40" dur="1" fill="hold">
                                          <p:stCondLst>
                                            <p:cond delay="499"/>
                                          </p:stCondLst>
                                        </p:cTn>
                                        <p:tgtEl>
                                          <p:spTgt spid="9"/>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30">
                                            <p:txEl>
                                              <p:pRg st="0" end="0"/>
                                            </p:txEl>
                                          </p:spTgt>
                                        </p:tgtEl>
                                        <p:attrNameLst>
                                          <p:attrName>ppt_w</p:attrName>
                                        </p:attrNameLst>
                                      </p:cBhvr>
                                      <p:tavLst>
                                        <p:tav tm="0">
                                          <p:val>
                                            <p:strVal val="ppt_w"/>
                                          </p:val>
                                        </p:tav>
                                        <p:tav tm="100000">
                                          <p:val>
                                            <p:fltVal val="0"/>
                                          </p:val>
                                        </p:tav>
                                      </p:tavLst>
                                    </p:anim>
                                    <p:anim calcmode="lin" valueType="num">
                                      <p:cBhvr>
                                        <p:cTn id="43" dur="500" fill="hold"/>
                                        <p:tgtEl>
                                          <p:spTgt spid="30">
                                            <p:txEl>
                                              <p:pRg st="0" end="0"/>
                                            </p:txEl>
                                          </p:spTgt>
                                        </p:tgtEl>
                                        <p:attrNameLst>
                                          <p:attrName>ppt_h</p:attrName>
                                        </p:attrNameLst>
                                      </p:cBhvr>
                                      <p:tavLst>
                                        <p:tav tm="0">
                                          <p:val>
                                            <p:strVal val="ppt_h"/>
                                          </p:val>
                                        </p:tav>
                                        <p:tav tm="100000">
                                          <p:val>
                                            <p:fltVal val="0"/>
                                          </p:val>
                                        </p:tav>
                                      </p:tavLst>
                                    </p:anim>
                                    <p:set>
                                      <p:cBhvr>
                                        <p:cTn id="44" dur="1" fill="hold">
                                          <p:stCondLst>
                                            <p:cond delay="499"/>
                                          </p:stCondLst>
                                        </p:cTn>
                                        <p:tgtEl>
                                          <p:spTgt spid="30">
                                            <p:txEl>
                                              <p:pRg st="0" end="0"/>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30">
                                            <p:txEl>
                                              <p:pRg st="1" end="1"/>
                                            </p:txEl>
                                          </p:spTgt>
                                        </p:tgtEl>
                                        <p:attrNameLst>
                                          <p:attrName>ppt_w</p:attrName>
                                        </p:attrNameLst>
                                      </p:cBhvr>
                                      <p:tavLst>
                                        <p:tav tm="0">
                                          <p:val>
                                            <p:strVal val="ppt_w"/>
                                          </p:val>
                                        </p:tav>
                                        <p:tav tm="100000">
                                          <p:val>
                                            <p:fltVal val="0"/>
                                          </p:val>
                                        </p:tav>
                                      </p:tavLst>
                                    </p:anim>
                                    <p:anim calcmode="lin" valueType="num">
                                      <p:cBhvr>
                                        <p:cTn id="47" dur="500" fill="hold"/>
                                        <p:tgtEl>
                                          <p:spTgt spid="30">
                                            <p:txEl>
                                              <p:pRg st="1" end="1"/>
                                            </p:txEl>
                                          </p:spTgt>
                                        </p:tgtEl>
                                        <p:attrNameLst>
                                          <p:attrName>ppt_h</p:attrName>
                                        </p:attrNameLst>
                                      </p:cBhvr>
                                      <p:tavLst>
                                        <p:tav tm="0">
                                          <p:val>
                                            <p:strVal val="ppt_h"/>
                                          </p:val>
                                        </p:tav>
                                        <p:tav tm="100000">
                                          <p:val>
                                            <p:fltVal val="0"/>
                                          </p:val>
                                        </p:tav>
                                      </p:tavLst>
                                    </p:anim>
                                    <p:set>
                                      <p:cBhvr>
                                        <p:cTn id="48" dur="1" fill="hold">
                                          <p:stCondLst>
                                            <p:cond delay="499"/>
                                          </p:stCondLst>
                                        </p:cTn>
                                        <p:tgtEl>
                                          <p:spTgt spid="30">
                                            <p:txEl>
                                              <p:pRg st="1" end="1"/>
                                            </p:txEl>
                                          </p:spTgt>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30">
                                            <p:txEl>
                                              <p:pRg st="2" end="2"/>
                                            </p:txEl>
                                          </p:spTgt>
                                        </p:tgtEl>
                                        <p:attrNameLst>
                                          <p:attrName>ppt_w</p:attrName>
                                        </p:attrNameLst>
                                      </p:cBhvr>
                                      <p:tavLst>
                                        <p:tav tm="0">
                                          <p:val>
                                            <p:strVal val="ppt_w"/>
                                          </p:val>
                                        </p:tav>
                                        <p:tav tm="100000">
                                          <p:val>
                                            <p:fltVal val="0"/>
                                          </p:val>
                                        </p:tav>
                                      </p:tavLst>
                                    </p:anim>
                                    <p:anim calcmode="lin" valueType="num">
                                      <p:cBhvr>
                                        <p:cTn id="51" dur="500" fill="hold"/>
                                        <p:tgtEl>
                                          <p:spTgt spid="30">
                                            <p:txEl>
                                              <p:pRg st="2" end="2"/>
                                            </p:txEl>
                                          </p:spTgt>
                                        </p:tgtEl>
                                        <p:attrNameLst>
                                          <p:attrName>ppt_h</p:attrName>
                                        </p:attrNameLst>
                                      </p:cBhvr>
                                      <p:tavLst>
                                        <p:tav tm="0">
                                          <p:val>
                                            <p:strVal val="ppt_h"/>
                                          </p:val>
                                        </p:tav>
                                        <p:tav tm="100000">
                                          <p:val>
                                            <p:fltVal val="0"/>
                                          </p:val>
                                        </p:tav>
                                      </p:tavLst>
                                    </p:anim>
                                    <p:set>
                                      <p:cBhvr>
                                        <p:cTn id="52" dur="1" fill="hold">
                                          <p:stCondLst>
                                            <p:cond delay="499"/>
                                          </p:stCondLst>
                                        </p:cTn>
                                        <p:tgtEl>
                                          <p:spTgt spid="30">
                                            <p:txEl>
                                              <p:pRg st="2" end="2"/>
                                            </p:txEl>
                                          </p:spTgt>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30">
                                            <p:txEl>
                                              <p:pRg st="3" end="3"/>
                                            </p:txEl>
                                          </p:spTgt>
                                        </p:tgtEl>
                                        <p:attrNameLst>
                                          <p:attrName>ppt_w</p:attrName>
                                        </p:attrNameLst>
                                      </p:cBhvr>
                                      <p:tavLst>
                                        <p:tav tm="0">
                                          <p:val>
                                            <p:strVal val="ppt_w"/>
                                          </p:val>
                                        </p:tav>
                                        <p:tav tm="100000">
                                          <p:val>
                                            <p:fltVal val="0"/>
                                          </p:val>
                                        </p:tav>
                                      </p:tavLst>
                                    </p:anim>
                                    <p:anim calcmode="lin" valueType="num">
                                      <p:cBhvr>
                                        <p:cTn id="55" dur="500" fill="hold"/>
                                        <p:tgtEl>
                                          <p:spTgt spid="30">
                                            <p:txEl>
                                              <p:pRg st="3" end="3"/>
                                            </p:txEl>
                                          </p:spTgt>
                                        </p:tgtEl>
                                        <p:attrNameLst>
                                          <p:attrName>ppt_h</p:attrName>
                                        </p:attrNameLst>
                                      </p:cBhvr>
                                      <p:tavLst>
                                        <p:tav tm="0">
                                          <p:val>
                                            <p:strVal val="ppt_h"/>
                                          </p:val>
                                        </p:tav>
                                        <p:tav tm="100000">
                                          <p:val>
                                            <p:fltVal val="0"/>
                                          </p:val>
                                        </p:tav>
                                      </p:tavLst>
                                    </p:anim>
                                    <p:set>
                                      <p:cBhvr>
                                        <p:cTn id="56" dur="1" fill="hold">
                                          <p:stCondLst>
                                            <p:cond delay="499"/>
                                          </p:stCondLst>
                                        </p:cTn>
                                        <p:tgtEl>
                                          <p:spTgt spid="30">
                                            <p:txEl>
                                              <p:pRg st="3" end="3"/>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30">
                                            <p:txEl>
                                              <p:pRg st="4" end="4"/>
                                            </p:txEl>
                                          </p:spTgt>
                                        </p:tgtEl>
                                        <p:attrNameLst>
                                          <p:attrName>ppt_w</p:attrName>
                                        </p:attrNameLst>
                                      </p:cBhvr>
                                      <p:tavLst>
                                        <p:tav tm="0">
                                          <p:val>
                                            <p:strVal val="ppt_w"/>
                                          </p:val>
                                        </p:tav>
                                        <p:tav tm="100000">
                                          <p:val>
                                            <p:fltVal val="0"/>
                                          </p:val>
                                        </p:tav>
                                      </p:tavLst>
                                    </p:anim>
                                    <p:anim calcmode="lin" valueType="num">
                                      <p:cBhvr>
                                        <p:cTn id="59" dur="500" fill="hold"/>
                                        <p:tgtEl>
                                          <p:spTgt spid="30">
                                            <p:txEl>
                                              <p:pRg st="4" end="4"/>
                                            </p:txEl>
                                          </p:spTgt>
                                        </p:tgtEl>
                                        <p:attrNameLst>
                                          <p:attrName>ppt_h</p:attrName>
                                        </p:attrNameLst>
                                      </p:cBhvr>
                                      <p:tavLst>
                                        <p:tav tm="0">
                                          <p:val>
                                            <p:strVal val="ppt_h"/>
                                          </p:val>
                                        </p:tav>
                                        <p:tav tm="100000">
                                          <p:val>
                                            <p:fltVal val="0"/>
                                          </p:val>
                                        </p:tav>
                                      </p:tavLst>
                                    </p:anim>
                                    <p:set>
                                      <p:cBhvr>
                                        <p:cTn id="60" dur="1" fill="hold">
                                          <p:stCondLst>
                                            <p:cond delay="499"/>
                                          </p:stCondLst>
                                        </p:cTn>
                                        <p:tgtEl>
                                          <p:spTgt spid="3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 grpId="0" build="p"/>
      <p:bldP spid="30" grpId="1" build="allAtOnce"/>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audio" Target="file:///C:\Users\User\Amid\Uzeyir%20Hacibeyov%20-%20Koroglu%20-%20www.open.az.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 Id="rId9"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http://qadin.net/uploads/posts/2012-05/thumbs/1338271479_ay.jpg" TargetMode="Externa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qadin.net/uploads/posts/2012-05/1338271479_ay.jpg" TargetMode="External"/><Relationship Id="rId4" Type="http://schemas.openxmlformats.org/officeDocument/2006/relationships/image" Target="../media/image47.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audio" Target="file:///C:\Users\User\&#1053;&#1086;&#1074;&#1072;&#1103;%20&#1087;&#1072;&#1087;&#1082;&#1072;%20(3)\Desktop\PIANO%20....mp3" TargetMode="External"/><Relationship Id="rId6" Type="http://schemas.openxmlformats.org/officeDocument/2006/relationships/image" Target="../media/image58.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C:\Users\Public\Videos\Sample%20Videos\Wildlife.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23850" y="404813"/>
            <a:ext cx="8532813" cy="6165850"/>
          </a:xfrm>
          <a:prstGeom prst="rect">
            <a:avLst/>
          </a:prstGeom>
          <a:solidFill>
            <a:schemeClr val="tx1"/>
          </a:solidFill>
          <a:ln w="25400">
            <a:solidFill>
              <a:srgbClr val="FFFF99"/>
            </a:solidFill>
            <a:miter lim="800000"/>
            <a:headEnd/>
            <a:tailEnd/>
          </a:ln>
          <a:effectLst/>
        </p:spPr>
        <p:txBody>
          <a:bodyPr wrap="none" anchor="ctr"/>
          <a:lstStyle/>
          <a:p>
            <a:endParaRPr lang="ru-RU"/>
          </a:p>
        </p:txBody>
      </p:sp>
      <p:sp>
        <p:nvSpPr>
          <p:cNvPr id="44037" name="WordArt 5" descr="AAAcmult"/>
          <p:cNvSpPr>
            <a:spLocks noChangeArrowheads="1" noChangeShapeType="1" noTextEdit="1"/>
          </p:cNvSpPr>
          <p:nvPr/>
        </p:nvSpPr>
        <p:spPr bwMode="auto">
          <a:xfrm>
            <a:off x="900113" y="1052513"/>
            <a:ext cx="7343775" cy="3887787"/>
          </a:xfrm>
          <a:prstGeom prst="rect">
            <a:avLst/>
          </a:prstGeom>
        </p:spPr>
        <p:txBody>
          <a:bodyPr wrap="none" fromWordArt="1">
            <a:prstTxWarp prst="textPlain">
              <a:avLst>
                <a:gd name="adj" fmla="val 50000"/>
              </a:avLst>
            </a:prstTxWarp>
          </a:bodyPr>
          <a:lstStyle/>
          <a:p>
            <a:r>
              <a:rPr lang="az-Latn-AZ" sz="3600" b="1" i="1" kern="10" dirty="0">
                <a:ln w="22225">
                  <a:solidFill>
                    <a:srgbClr val="00FFFF"/>
                  </a:solidFill>
                  <a:round/>
                  <a:headEnd/>
                  <a:tailEnd/>
                </a:ln>
                <a:blipFill dpi="0" rotWithShape="0">
                  <a:blip r:embed="rId3"/>
                  <a:srcRect/>
                  <a:tile tx="0" ty="0" sx="100000" sy="100000" flip="none" algn="tl"/>
                </a:blipFill>
                <a:latin typeface="Times New Roman"/>
                <a:cs typeface="Times New Roman"/>
              </a:rPr>
              <a:t>Neftçala </a:t>
            </a:r>
            <a:r>
              <a:rPr lang="az-Latn-AZ" sz="3600" b="1" i="1" kern="10" dirty="0" smtClean="0">
                <a:ln w="22225">
                  <a:solidFill>
                    <a:srgbClr val="00FFFF"/>
                  </a:solidFill>
                  <a:round/>
                  <a:headEnd/>
                  <a:tailEnd/>
                </a:ln>
                <a:blipFill dpi="0" rotWithShape="0">
                  <a:blip r:embed="rId3"/>
                  <a:srcRect/>
                  <a:tile tx="0" ty="0" sx="100000" sy="100000" flip="none" algn="tl"/>
                </a:blipFill>
                <a:latin typeface="Times New Roman"/>
                <a:cs typeface="Times New Roman"/>
              </a:rPr>
              <a:t>şəhər</a:t>
            </a:r>
          </a:p>
          <a:p>
            <a:r>
              <a:rPr lang="az-Latn-AZ" sz="3600" b="1" i="1" kern="10" dirty="0" smtClean="0">
                <a:ln w="22225">
                  <a:solidFill>
                    <a:srgbClr val="00FFFF"/>
                  </a:solidFill>
                  <a:round/>
                  <a:headEnd/>
                  <a:tailEnd/>
                </a:ln>
                <a:blipFill dpi="0" rotWithShape="0">
                  <a:blip r:embed="rId3"/>
                  <a:srcRect/>
                  <a:tile tx="0" ty="0" sx="100000" sy="100000" flip="none" algn="tl"/>
                </a:blipFill>
                <a:latin typeface="Times New Roman"/>
                <a:cs typeface="Times New Roman"/>
              </a:rPr>
              <a:t> </a:t>
            </a:r>
            <a:r>
              <a:rPr lang="az-Latn-AZ" sz="3600" b="1" i="1" kern="10" dirty="0">
                <a:ln w="22225">
                  <a:solidFill>
                    <a:srgbClr val="00FFFF"/>
                  </a:solidFill>
                  <a:round/>
                  <a:headEnd/>
                  <a:tailEnd/>
                </a:ln>
                <a:blipFill dpi="0" rotWithShape="0">
                  <a:blip r:embed="rId3"/>
                  <a:srcRect/>
                  <a:tile tx="0" ty="0" sx="100000" sy="100000" flip="none" algn="tl"/>
                </a:blipFill>
                <a:latin typeface="Times New Roman"/>
                <a:cs typeface="Times New Roman"/>
              </a:rPr>
              <a:t>Elton Həbibov adına</a:t>
            </a:r>
          </a:p>
          <a:p>
            <a:r>
              <a:rPr lang="az-Latn-AZ" sz="3600" b="1" i="1" kern="10" dirty="0">
                <a:ln w="22225">
                  <a:solidFill>
                    <a:srgbClr val="00FFFF"/>
                  </a:solidFill>
                  <a:round/>
                  <a:headEnd/>
                  <a:tailEnd/>
                </a:ln>
                <a:blipFill dpi="0" rotWithShape="0">
                  <a:blip r:embed="rId3"/>
                  <a:srcRect/>
                  <a:tile tx="0" ty="0" sx="100000" sy="100000" flip="none" algn="tl"/>
                </a:blipFill>
                <a:latin typeface="Times New Roman"/>
                <a:cs typeface="Times New Roman"/>
              </a:rPr>
              <a:t>4 saylı tam orta məktəb</a:t>
            </a:r>
            <a:endParaRPr lang="ru-RU" sz="3600" b="1" i="1" kern="10" dirty="0">
              <a:ln w="22225">
                <a:solidFill>
                  <a:srgbClr val="00FFFF"/>
                </a:solidFill>
                <a:round/>
                <a:headEnd/>
                <a:tailEnd/>
              </a:ln>
              <a:blipFill dpi="0" rotWithShape="0">
                <a:blip r:embed="rId3"/>
                <a:srcRect/>
                <a:tile tx="0" ty="0" sx="100000" sy="100000" flip="none" algn="tl"/>
              </a:blipFill>
              <a:latin typeface="Times New Roman"/>
              <a:cs typeface="Times New Roman"/>
            </a:endParaRPr>
          </a:p>
        </p:txBody>
      </p:sp>
      <p:pic>
        <p:nvPicPr>
          <p:cNvPr id="44038" name="Picture 6" descr="untitled50x1"/>
          <p:cNvPicPr>
            <a:picLocks noChangeAspect="1" noChangeArrowheads="1"/>
          </p:cNvPicPr>
          <p:nvPr/>
        </p:nvPicPr>
        <p:blipFill>
          <a:blip r:embed="rId4" cstate="print"/>
          <a:srcRect/>
          <a:stretch>
            <a:fillRect/>
          </a:stretch>
        </p:blipFill>
        <p:spPr bwMode="auto">
          <a:xfrm>
            <a:off x="4615979" y="347121"/>
            <a:ext cx="4254500" cy="6208712"/>
          </a:xfrm>
          <a:prstGeom prst="rect">
            <a:avLst/>
          </a:prstGeom>
          <a:noFill/>
        </p:spPr>
      </p:pic>
      <p:pic>
        <p:nvPicPr>
          <p:cNvPr id="44039" name="Picture 7" descr="untitled50x2"/>
          <p:cNvPicPr>
            <a:picLocks noChangeAspect="1" noChangeArrowheads="1"/>
          </p:cNvPicPr>
          <p:nvPr/>
        </p:nvPicPr>
        <p:blipFill>
          <a:blip r:embed="rId5" cstate="print"/>
          <a:srcRect/>
          <a:stretch>
            <a:fillRect/>
          </a:stretch>
        </p:blipFill>
        <p:spPr bwMode="auto">
          <a:xfrm>
            <a:off x="175590" y="379413"/>
            <a:ext cx="4446587" cy="6191250"/>
          </a:xfrm>
          <a:prstGeom prst="rect">
            <a:avLst/>
          </a:prstGeom>
          <a:noFill/>
        </p:spPr>
      </p:pic>
      <p:pic>
        <p:nvPicPr>
          <p:cNvPr id="10" name="Uzeyir Hacibeyov - Koroglu - www.open.az.mp3">
            <a:hlinkClick r:id="" action="ppaction://media"/>
          </p:cNvPr>
          <p:cNvPicPr>
            <a:picLocks noRot="1" noChangeAspect="1"/>
          </p:cNvPicPr>
          <p:nvPr>
            <a:audioFile r:link="rId1"/>
          </p:nvPr>
        </p:nvPicPr>
        <p:blipFill>
          <a:blip r:embed="rId6" cstate="print"/>
          <a:stretch>
            <a:fillRect/>
          </a:stretch>
        </p:blipFill>
        <p:spPr>
          <a:xfrm>
            <a:off x="8227640" y="6165304"/>
            <a:ext cx="304800" cy="3048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7" presetClass="exit" presetSubtype="8" fill="hold" nodeType="afterEffect">
                                  <p:stCondLst>
                                    <p:cond delay="0"/>
                                  </p:stCondLst>
                                  <p:childTnLst>
                                    <p:anim calcmode="lin" valueType="num">
                                      <p:cBhvr>
                                        <p:cTn id="9" dur="5000"/>
                                        <p:tgtEl>
                                          <p:spTgt spid="44039"/>
                                        </p:tgtEl>
                                        <p:attrNameLst>
                                          <p:attrName>ppt_x</p:attrName>
                                        </p:attrNameLst>
                                      </p:cBhvr>
                                      <p:tavLst>
                                        <p:tav tm="0">
                                          <p:val>
                                            <p:strVal val="ppt_x"/>
                                          </p:val>
                                        </p:tav>
                                        <p:tav tm="100000">
                                          <p:val>
                                            <p:strVal val="ppt_x-ppt_w/2"/>
                                          </p:val>
                                        </p:tav>
                                      </p:tavLst>
                                    </p:anim>
                                    <p:anim calcmode="lin" valueType="num">
                                      <p:cBhvr>
                                        <p:cTn id="10" dur="5000"/>
                                        <p:tgtEl>
                                          <p:spTgt spid="44039"/>
                                        </p:tgtEl>
                                        <p:attrNameLst>
                                          <p:attrName>ppt_y</p:attrName>
                                        </p:attrNameLst>
                                      </p:cBhvr>
                                      <p:tavLst>
                                        <p:tav tm="0">
                                          <p:val>
                                            <p:strVal val="ppt_y"/>
                                          </p:val>
                                        </p:tav>
                                        <p:tav tm="100000">
                                          <p:val>
                                            <p:strVal val="ppt_y"/>
                                          </p:val>
                                        </p:tav>
                                      </p:tavLst>
                                    </p:anim>
                                    <p:anim calcmode="lin" valueType="num">
                                      <p:cBhvr>
                                        <p:cTn id="11" dur="5000"/>
                                        <p:tgtEl>
                                          <p:spTgt spid="44039"/>
                                        </p:tgtEl>
                                        <p:attrNameLst>
                                          <p:attrName>ppt_w</p:attrName>
                                        </p:attrNameLst>
                                      </p:cBhvr>
                                      <p:tavLst>
                                        <p:tav tm="0">
                                          <p:val>
                                            <p:strVal val="ppt_w"/>
                                          </p:val>
                                        </p:tav>
                                        <p:tav tm="100000">
                                          <p:val>
                                            <p:fltVal val="0"/>
                                          </p:val>
                                        </p:tav>
                                      </p:tavLst>
                                    </p:anim>
                                    <p:anim calcmode="lin" valueType="num">
                                      <p:cBhvr>
                                        <p:cTn id="12" dur="5000"/>
                                        <p:tgtEl>
                                          <p:spTgt spid="44039"/>
                                        </p:tgtEl>
                                        <p:attrNameLst>
                                          <p:attrName>ppt_h</p:attrName>
                                        </p:attrNameLst>
                                      </p:cBhvr>
                                      <p:tavLst>
                                        <p:tav tm="0">
                                          <p:val>
                                            <p:strVal val="ppt_h"/>
                                          </p:val>
                                        </p:tav>
                                        <p:tav tm="100000">
                                          <p:val>
                                            <p:strVal val="ppt_h"/>
                                          </p:val>
                                        </p:tav>
                                      </p:tavLst>
                                    </p:anim>
                                    <p:set>
                                      <p:cBhvr>
                                        <p:cTn id="13" dur="1" fill="hold">
                                          <p:stCondLst>
                                            <p:cond delay="4999"/>
                                          </p:stCondLst>
                                        </p:cTn>
                                        <p:tgtEl>
                                          <p:spTgt spid="44039"/>
                                        </p:tgtEl>
                                        <p:attrNameLst>
                                          <p:attrName>style.visibility</p:attrName>
                                        </p:attrNameLst>
                                      </p:cBhvr>
                                      <p:to>
                                        <p:strVal val="hidden"/>
                                      </p:to>
                                    </p:set>
                                  </p:childTnLst>
                                </p:cTn>
                              </p:par>
                              <p:par>
                                <p:cTn id="14" presetID="17" presetClass="exit" presetSubtype="2" fill="hold" nodeType="withEffect">
                                  <p:stCondLst>
                                    <p:cond delay="0"/>
                                  </p:stCondLst>
                                  <p:childTnLst>
                                    <p:anim calcmode="lin" valueType="num">
                                      <p:cBhvr>
                                        <p:cTn id="15" dur="5000"/>
                                        <p:tgtEl>
                                          <p:spTgt spid="44038"/>
                                        </p:tgtEl>
                                        <p:attrNameLst>
                                          <p:attrName>ppt_x</p:attrName>
                                        </p:attrNameLst>
                                      </p:cBhvr>
                                      <p:tavLst>
                                        <p:tav tm="0">
                                          <p:val>
                                            <p:strVal val="ppt_x"/>
                                          </p:val>
                                        </p:tav>
                                        <p:tav tm="100000">
                                          <p:val>
                                            <p:strVal val="ppt_x+ppt_w/2"/>
                                          </p:val>
                                        </p:tav>
                                      </p:tavLst>
                                    </p:anim>
                                    <p:anim calcmode="lin" valueType="num">
                                      <p:cBhvr>
                                        <p:cTn id="16" dur="5000"/>
                                        <p:tgtEl>
                                          <p:spTgt spid="44038"/>
                                        </p:tgtEl>
                                        <p:attrNameLst>
                                          <p:attrName>ppt_y</p:attrName>
                                        </p:attrNameLst>
                                      </p:cBhvr>
                                      <p:tavLst>
                                        <p:tav tm="0">
                                          <p:val>
                                            <p:strVal val="ppt_y"/>
                                          </p:val>
                                        </p:tav>
                                        <p:tav tm="100000">
                                          <p:val>
                                            <p:strVal val="ppt_y"/>
                                          </p:val>
                                        </p:tav>
                                      </p:tavLst>
                                    </p:anim>
                                    <p:anim calcmode="lin" valueType="num">
                                      <p:cBhvr>
                                        <p:cTn id="17" dur="5000"/>
                                        <p:tgtEl>
                                          <p:spTgt spid="44038"/>
                                        </p:tgtEl>
                                        <p:attrNameLst>
                                          <p:attrName>ppt_w</p:attrName>
                                        </p:attrNameLst>
                                      </p:cBhvr>
                                      <p:tavLst>
                                        <p:tav tm="0">
                                          <p:val>
                                            <p:strVal val="ppt_w"/>
                                          </p:val>
                                        </p:tav>
                                        <p:tav tm="100000">
                                          <p:val>
                                            <p:fltVal val="0"/>
                                          </p:val>
                                        </p:tav>
                                      </p:tavLst>
                                    </p:anim>
                                    <p:anim calcmode="lin" valueType="num">
                                      <p:cBhvr>
                                        <p:cTn id="18" dur="5000"/>
                                        <p:tgtEl>
                                          <p:spTgt spid="44038"/>
                                        </p:tgtEl>
                                        <p:attrNameLst>
                                          <p:attrName>ppt_h</p:attrName>
                                        </p:attrNameLst>
                                      </p:cBhvr>
                                      <p:tavLst>
                                        <p:tav tm="0">
                                          <p:val>
                                            <p:strVal val="ppt_h"/>
                                          </p:val>
                                        </p:tav>
                                        <p:tav tm="100000">
                                          <p:val>
                                            <p:strVal val="ppt_h"/>
                                          </p:val>
                                        </p:tav>
                                      </p:tavLst>
                                    </p:anim>
                                    <p:set>
                                      <p:cBhvr>
                                        <p:cTn id="19" dur="1" fill="hold">
                                          <p:stCondLst>
                                            <p:cond delay="4999"/>
                                          </p:stCondLst>
                                        </p:cTn>
                                        <p:tgtEl>
                                          <p:spTgt spid="44038"/>
                                        </p:tgtEl>
                                        <p:attrNameLst>
                                          <p:attrName>style.visibility</p:attrName>
                                        </p:attrNameLst>
                                      </p:cBhvr>
                                      <p:to>
                                        <p:strVal val="hidden"/>
                                      </p:to>
                                    </p:set>
                                  </p:childTnLst>
                                </p:cTn>
                              </p:par>
                              <p:par>
                                <p:cTn id="20" presetID="23" presetClass="entr" presetSubtype="16"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 calcmode="lin" valueType="num">
                                      <p:cBhvr>
                                        <p:cTn id="22" dur="3000" fill="hold"/>
                                        <p:tgtEl>
                                          <p:spTgt spid="44037"/>
                                        </p:tgtEl>
                                        <p:attrNameLst>
                                          <p:attrName>ppt_w</p:attrName>
                                        </p:attrNameLst>
                                      </p:cBhvr>
                                      <p:tavLst>
                                        <p:tav tm="0">
                                          <p:val>
                                            <p:fltVal val="0"/>
                                          </p:val>
                                        </p:tav>
                                        <p:tav tm="100000">
                                          <p:val>
                                            <p:strVal val="#ppt_w"/>
                                          </p:val>
                                        </p:tav>
                                      </p:tavLst>
                                    </p:anim>
                                    <p:anim calcmode="lin" valueType="num">
                                      <p:cBhvr>
                                        <p:cTn id="23" dur="3000" fill="hold"/>
                                        <p:tgtEl>
                                          <p:spTgt spid="44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4"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40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ru-RU"/>
          </a:p>
        </p:txBody>
      </p:sp>
      <p:sp>
        <p:nvSpPr>
          <p:cNvPr id="27651" name="Rectangle 3"/>
          <p:cNvSpPr>
            <a:spLocks noGrp="1" noChangeArrowheads="1"/>
          </p:cNvSpPr>
          <p:nvPr>
            <p:ph idx="1"/>
          </p:nvPr>
        </p:nvSpPr>
        <p:spPr/>
        <p:txBody>
          <a:bodyPr/>
          <a:lstStyle/>
          <a:p>
            <a:endParaRPr lang="ru-RU"/>
          </a:p>
        </p:txBody>
      </p:sp>
      <p:pic>
        <p:nvPicPr>
          <p:cNvPr id="27655" name="Picture 7" descr="super_bi_gul"/>
          <p:cNvPicPr>
            <a:picLocks noChangeAspect="1" noChangeArrowheads="1" noCrop="1"/>
          </p:cNvPicPr>
          <p:nvPr/>
        </p:nvPicPr>
        <p:blipFill>
          <a:blip r:embed="rId2" cstate="print"/>
          <a:srcRect/>
          <a:stretch>
            <a:fillRect/>
          </a:stretch>
        </p:blipFill>
        <p:spPr bwMode="auto">
          <a:xfrm>
            <a:off x="0" y="-147638"/>
            <a:ext cx="9144000" cy="7005638"/>
          </a:xfrm>
          <a:prstGeom prst="rect">
            <a:avLst/>
          </a:prstGeom>
          <a:noFill/>
        </p:spPr>
      </p:pic>
      <p:sp>
        <p:nvSpPr>
          <p:cNvPr id="27656" name="Text Box 8"/>
          <p:cNvSpPr txBox="1">
            <a:spLocks noChangeArrowheads="1"/>
          </p:cNvSpPr>
          <p:nvPr/>
        </p:nvSpPr>
        <p:spPr bwMode="auto">
          <a:xfrm>
            <a:off x="0" y="0"/>
            <a:ext cx="9144000" cy="1373188"/>
          </a:xfrm>
          <a:prstGeom prst="rect">
            <a:avLst/>
          </a:prstGeom>
          <a:noFill/>
          <a:ln w="9525">
            <a:noFill/>
            <a:miter lim="800000"/>
            <a:headEnd/>
            <a:tailEnd/>
          </a:ln>
          <a:effectLst/>
        </p:spPr>
        <p:txBody>
          <a:bodyPr>
            <a:spAutoFit/>
          </a:bodyPr>
          <a:lstStyle/>
          <a:p>
            <a:pPr algn="just">
              <a:spcBef>
                <a:spcPct val="50000"/>
              </a:spcBef>
            </a:pPr>
            <a:r>
              <a:rPr lang="az-Latn-AZ" sz="2800">
                <a:solidFill>
                  <a:srgbClr val="FFFF00"/>
                </a:solidFill>
                <a:latin typeface="Times New Roman" pitchFamily="18" charset="0"/>
              </a:rPr>
              <a:t>Şagirdlərə ensiklopediyalardan istifadə qaydalarını öyrədirik. Mövzulardan dəyərli informasiyyaları seçmələrini və qeydlər aparmaqları haqqında məlumat veririk. </a:t>
            </a:r>
          </a:p>
        </p:txBody>
      </p:sp>
      <p:sp>
        <p:nvSpPr>
          <p:cNvPr id="27657" name="Rectangle 9"/>
          <p:cNvSpPr>
            <a:spLocks noChangeArrowheads="1"/>
          </p:cNvSpPr>
          <p:nvPr/>
        </p:nvSpPr>
        <p:spPr bwMode="auto">
          <a:xfrm>
            <a:off x="0" y="1484313"/>
            <a:ext cx="8893175" cy="5203825"/>
          </a:xfrm>
          <a:prstGeom prst="rect">
            <a:avLst/>
          </a:prstGeom>
          <a:noFill/>
          <a:ln w="9525">
            <a:noFill/>
            <a:miter lim="800000"/>
            <a:headEnd/>
            <a:tailEnd/>
          </a:ln>
          <a:effectLst/>
        </p:spPr>
        <p:txBody>
          <a:bodyPr>
            <a:spAutoFit/>
          </a:bodyPr>
          <a:lstStyle/>
          <a:p>
            <a:pPr marL="342900" indent="-342900" algn="just"/>
            <a:r>
              <a:rPr lang="az-Latn-AZ" sz="2400" b="1">
                <a:solidFill>
                  <a:schemeClr val="bg1"/>
                </a:solidFill>
                <a:latin typeface="Times New Roman" pitchFamily="18" charset="0"/>
              </a:rPr>
              <a:t>Ensiklopediyalarda verilən informasiyyalar Elmi mətnlər olduğu üçün oxuyarkən bu ardıcıllıqlara əməl edin.</a:t>
            </a:r>
          </a:p>
          <a:p>
            <a:pPr marL="342900" indent="-342900" algn="just">
              <a:buFontTx/>
              <a:buAutoNum type="arabicPeriod"/>
            </a:pPr>
            <a:r>
              <a:rPr lang="az-Latn-AZ" sz="2400" b="1">
                <a:solidFill>
                  <a:schemeClr val="bg1"/>
                </a:solidFill>
                <a:latin typeface="Times New Roman" pitchFamily="18" charset="0"/>
              </a:rPr>
              <a:t>Başlıq və birinci abzası oxuyun və qərar verin: bu mətni oxumaq üçün sizin kifayət qədər məlumatınız varmı?</a:t>
            </a:r>
          </a:p>
          <a:p>
            <a:pPr marL="342900" indent="-342900" algn="just">
              <a:buFontTx/>
              <a:buAutoNum type="arabicPeriod"/>
            </a:pPr>
            <a:r>
              <a:rPr lang="az-Latn-AZ" sz="2400" b="1">
                <a:solidFill>
                  <a:schemeClr val="bg1"/>
                </a:solidFill>
                <a:latin typeface="Times New Roman" pitchFamily="18" charset="0"/>
              </a:rPr>
              <a:t>Əsas ideyaları nəzərdən keçirin, başlıq və yarımsərlövhələri təhlil edin.Mühüm fərziyyələri qeyd edin, </a:t>
            </a:r>
          </a:p>
          <a:p>
            <a:pPr marL="342900" indent="-342900" algn="just">
              <a:buFontTx/>
              <a:buAutoNum type="arabicPeriod"/>
            </a:pPr>
            <a:r>
              <a:rPr lang="az-Latn-AZ" sz="2400" b="1">
                <a:solidFill>
                  <a:schemeClr val="bg1"/>
                </a:solidFill>
                <a:latin typeface="Times New Roman" pitchFamily="18" charset="0"/>
              </a:rPr>
              <a:t>Terminləri müəyyənləşdirin. Əgər oxu zamanı naməlum sözlərə rast gəlirsinizsə, lüğıtı baxin.</a:t>
            </a:r>
          </a:p>
          <a:p>
            <a:pPr marL="342900" indent="-342900" algn="just">
              <a:buFontTx/>
              <a:buAutoNum type="arabicPeriod"/>
            </a:pPr>
            <a:r>
              <a:rPr lang="az-Latn-AZ" sz="2400" b="1">
                <a:solidFill>
                  <a:schemeClr val="bg1"/>
                </a:solidFill>
                <a:latin typeface="Times New Roman" pitchFamily="18" charset="0"/>
              </a:rPr>
              <a:t>Öz dərketmənizi yoxlayın. Arasıra dayanıb özünüzdən soruşun:Mən nə anladım? Bunu artiq bildiklərinizlə əlaqələndirin.</a:t>
            </a:r>
          </a:p>
          <a:p>
            <a:pPr marL="342900" indent="-342900" algn="just">
              <a:buFontTx/>
              <a:buAutoNum type="arabicPeriod"/>
            </a:pPr>
            <a:r>
              <a:rPr lang="az-Latn-AZ" sz="2400" b="1">
                <a:solidFill>
                  <a:schemeClr val="bg1"/>
                </a:solidFill>
                <a:latin typeface="Times New Roman" pitchFamily="18" charset="0"/>
              </a:rPr>
              <a:t>Əsərin ideyasını anlamamişsınızsa, mətni yenidən oxuyun.</a:t>
            </a:r>
          </a:p>
          <a:p>
            <a:pPr marL="342900" indent="-342900" algn="just">
              <a:buFontTx/>
              <a:buAutoNum type="arabicPeriod"/>
            </a:pPr>
            <a:r>
              <a:rPr lang="az-Latn-AZ" sz="2400" b="1">
                <a:solidFill>
                  <a:schemeClr val="bg1"/>
                </a:solidFill>
                <a:latin typeface="Times New Roman" pitchFamily="18" charset="0"/>
              </a:rPr>
              <a:t>Axıradək oxuyun. Oxuduqca ideyalar aydınlaşa bilər.</a:t>
            </a:r>
          </a:p>
          <a:p>
            <a:pPr marL="342900" indent="-342900" algn="just">
              <a:buFontTx/>
              <a:buAutoNum type="arabicPeriod"/>
            </a:pPr>
            <a:r>
              <a:rPr lang="az-Latn-AZ" sz="2400" b="1">
                <a:solidFill>
                  <a:schemeClr val="bg1"/>
                </a:solidFill>
                <a:latin typeface="Times New Roman" pitchFamily="18" charset="0"/>
              </a:rPr>
              <a:t>Oxu zamanı qeydlər aparın. </a:t>
            </a:r>
            <a:endParaRPr lang="ru-RU" sz="2400" b="1">
              <a:solidFill>
                <a:schemeClr val="bg1"/>
              </a:solidFill>
              <a:latin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ru-RU"/>
          </a:p>
        </p:txBody>
      </p:sp>
      <p:sp>
        <p:nvSpPr>
          <p:cNvPr id="19459" name="Rectangle 3"/>
          <p:cNvSpPr>
            <a:spLocks noGrp="1" noChangeArrowheads="1"/>
          </p:cNvSpPr>
          <p:nvPr>
            <p:ph idx="1"/>
          </p:nvPr>
        </p:nvSpPr>
        <p:spPr/>
        <p:txBody>
          <a:bodyPr/>
          <a:lstStyle/>
          <a:p>
            <a:endParaRPr lang="ru-RU"/>
          </a:p>
        </p:txBody>
      </p:sp>
      <p:pic>
        <p:nvPicPr>
          <p:cNvPr id="19461" name="Picture 5" descr="27155yj67qb2r3w"/>
          <p:cNvPicPr>
            <a:picLocks noChangeAspect="1" noChangeArrowheads="1" noCrop="1"/>
          </p:cNvPicPr>
          <p:nvPr/>
        </p:nvPicPr>
        <p:blipFill>
          <a:blip r:embed="rId2" cstate="print"/>
          <a:srcRect/>
          <a:stretch>
            <a:fillRect/>
          </a:stretch>
        </p:blipFill>
        <p:spPr bwMode="auto">
          <a:xfrm>
            <a:off x="0" y="0"/>
            <a:ext cx="9144000" cy="7029450"/>
          </a:xfrm>
          <a:prstGeom prst="rect">
            <a:avLst/>
          </a:prstGeom>
          <a:noFill/>
        </p:spPr>
      </p:pic>
      <p:sp>
        <p:nvSpPr>
          <p:cNvPr id="19462" name="Text Box 6"/>
          <p:cNvSpPr txBox="1">
            <a:spLocks noChangeArrowheads="1"/>
          </p:cNvSpPr>
          <p:nvPr/>
        </p:nvSpPr>
        <p:spPr bwMode="auto">
          <a:xfrm>
            <a:off x="0" y="0"/>
            <a:ext cx="9144000" cy="427038"/>
          </a:xfrm>
          <a:prstGeom prst="rect">
            <a:avLst/>
          </a:prstGeom>
          <a:noFill/>
          <a:ln w="9525">
            <a:noFill/>
            <a:miter lim="800000"/>
            <a:headEnd/>
            <a:tailEnd/>
          </a:ln>
          <a:effectLst/>
        </p:spPr>
        <p:txBody>
          <a:bodyPr>
            <a:spAutoFit/>
          </a:bodyPr>
          <a:lstStyle/>
          <a:p>
            <a:pPr marL="342900" indent="-342900" algn="l">
              <a:spcBef>
                <a:spcPct val="50000"/>
              </a:spcBef>
            </a:pPr>
            <a:endParaRPr lang="ru-RU" sz="2200">
              <a:solidFill>
                <a:schemeClr val="hlink"/>
              </a:solidFill>
              <a:latin typeface="Times New Roman" pitchFamily="18" charset="0"/>
            </a:endParaRPr>
          </a:p>
        </p:txBody>
      </p:sp>
      <p:pic>
        <p:nvPicPr>
          <p:cNvPr id="19464" name="Picture 8" descr="defter_kitap_gifleri_84"/>
          <p:cNvPicPr>
            <a:picLocks noChangeAspect="1" noChangeArrowheads="1" noCrop="1"/>
          </p:cNvPicPr>
          <p:nvPr/>
        </p:nvPicPr>
        <p:blipFill>
          <a:blip r:embed="rId3" cstate="print"/>
          <a:srcRect/>
          <a:stretch>
            <a:fillRect/>
          </a:stretch>
        </p:blipFill>
        <p:spPr bwMode="auto">
          <a:xfrm>
            <a:off x="7413625" y="5300663"/>
            <a:ext cx="1730375" cy="1557337"/>
          </a:xfrm>
          <a:prstGeom prst="rect">
            <a:avLst/>
          </a:prstGeom>
          <a:noFill/>
        </p:spPr>
      </p:pic>
      <p:sp>
        <p:nvSpPr>
          <p:cNvPr id="19465" name="Rectangle 9"/>
          <p:cNvSpPr>
            <a:spLocks noChangeArrowheads="1"/>
          </p:cNvSpPr>
          <p:nvPr/>
        </p:nvSpPr>
        <p:spPr bwMode="auto">
          <a:xfrm>
            <a:off x="0" y="179388"/>
            <a:ext cx="8893175" cy="6188075"/>
          </a:xfrm>
          <a:prstGeom prst="rect">
            <a:avLst/>
          </a:prstGeom>
          <a:noFill/>
          <a:ln w="9525">
            <a:noFill/>
            <a:miter lim="800000"/>
            <a:headEnd/>
            <a:tailEnd/>
          </a:ln>
          <a:effectLst/>
        </p:spPr>
        <p:txBody>
          <a:bodyPr>
            <a:spAutoFit/>
          </a:bodyPr>
          <a:lstStyle/>
          <a:p>
            <a:pPr algn="just"/>
            <a:r>
              <a:rPr lang="az-Latn-AZ" sz="4000" dirty="0">
                <a:solidFill>
                  <a:srgbClr val="92D050"/>
                </a:solidFill>
                <a:latin typeface="Times New Roman" pitchFamily="18" charset="0"/>
              </a:rPr>
              <a:t>Bu xüsusiyyətlərdən istifadə etməklə qeydiatlar apararaq oxuduğunuz mövzulardan Sizə vacib olan informassiyaları qeyd edəcəksiniz. Ensiklopediyalardan istifadə etmə bacarıqlarına nə dərəcədə yiyələndiyiniz bilmək üçün şagirdləri qruplara ayırıb “Ayna uşaq ensiklopediya”larından müxtəlif mövzular götürülmüş iş vərəqlərini paylayırıq.</a:t>
            </a:r>
            <a:endParaRPr lang="ru-RU" sz="4000" dirty="0">
              <a:solidFill>
                <a:srgbClr val="92D050"/>
              </a:solidFill>
              <a:latin typeface="Times New Roman"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par>
                                <p:cTn id="8" presetID="28" presetClass="entr" presetSubtype="0" fill="hold" nodeType="withEffect" nodePh="1">
                                  <p:stCondLst>
                                    <p:cond delay="0"/>
                                  </p:stCondLst>
                                  <p:endCondLst>
                                    <p:cond evt="begin" delay="0">
                                      <p:tn val="8"/>
                                    </p:cond>
                                  </p:endCondLst>
                                  <p:childTnLst>
                                    <p:set>
                                      <p:cBhvr>
                                        <p:cTn id="9" dur="1" fill="hold">
                                          <p:stCondLst>
                                            <p:cond delay="0"/>
                                          </p:stCondLst>
                                        </p:cTn>
                                        <p:tgtEl>
                                          <p:spTgt spid="19462">
                                            <p:txEl>
                                              <p:pRg st="0" end="0"/>
                                            </p:txEl>
                                          </p:spTgt>
                                        </p:tgtEl>
                                        <p:attrNameLst>
                                          <p:attrName>style.visibility</p:attrName>
                                        </p:attrNameLst>
                                      </p:cBhvr>
                                      <p:to>
                                        <p:strVal val="visible"/>
                                      </p:to>
                                    </p:set>
                                    <p:anim calcmode="lin" valueType="num">
                                      <p:cBhvr>
                                        <p:cTn id="10" dur="50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p:cTn id="11" dur="5000" fill="hold"/>
                                        <p:tgtEl>
                                          <p:spTgt spid="19462">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fill="hold" nodeType="withEffect" nodePh="1">
                                  <p:stCondLst>
                                    <p:cond delay="0"/>
                                  </p:stCondLst>
                                  <p:endCondLst>
                                    <p:cond evt="begin" delay="0">
                                      <p:tn val="12"/>
                                    </p:cond>
                                  </p:endCondLst>
                                  <p:childTnLst>
                                    <p:set>
                                      <p:cBhvr>
                                        <p:cTn id="13" dur="1" fill="hold">
                                          <p:stCondLst>
                                            <p:cond delay="0"/>
                                          </p:stCondLst>
                                        </p:cTn>
                                        <p:tgtEl>
                                          <p:spTgt spid="19462">
                                            <p:txEl>
                                              <p:pRg st="0" end="0"/>
                                            </p:txEl>
                                          </p:spTgt>
                                        </p:tgtEl>
                                        <p:attrNameLst>
                                          <p:attrName>style.visibility</p:attrName>
                                        </p:attrNameLst>
                                      </p:cBhvr>
                                      <p:to>
                                        <p:strVal val="visible"/>
                                      </p:to>
                                    </p:set>
                                    <p:anim calcmode="lin" valueType="num">
                                      <p:cBhvr>
                                        <p:cTn id="14" dur="150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p:cTn id="15" dur="15000" fill="hold"/>
                                        <p:tgtEl>
                                          <p:spTgt spid="1946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ru-RU"/>
          </a:p>
        </p:txBody>
      </p:sp>
      <p:sp>
        <p:nvSpPr>
          <p:cNvPr id="16389" name="Rectangle 5"/>
          <p:cNvSpPr>
            <a:spLocks noGrp="1" noChangeArrowheads="1"/>
          </p:cNvSpPr>
          <p:nvPr>
            <p:ph idx="1"/>
          </p:nvPr>
        </p:nvSpPr>
        <p:spPr/>
        <p:txBody>
          <a:bodyPr/>
          <a:lstStyle/>
          <a:p>
            <a:endParaRPr lang="ru-RU"/>
          </a:p>
        </p:txBody>
      </p:sp>
      <p:pic>
        <p:nvPicPr>
          <p:cNvPr id="16391" name="Picture 7" descr="manzara127"/>
          <p:cNvPicPr>
            <a:picLocks noChangeAspect="1" noChangeArrowheads="1" noCrop="1"/>
          </p:cNvPicPr>
          <p:nvPr/>
        </p:nvPicPr>
        <p:blipFill>
          <a:blip r:embed="rId2" cstate="print"/>
          <a:srcRect/>
          <a:stretch>
            <a:fillRect/>
          </a:stretch>
        </p:blipFill>
        <p:spPr bwMode="auto">
          <a:xfrm>
            <a:off x="0" y="0"/>
            <a:ext cx="9144000" cy="7029450"/>
          </a:xfrm>
          <a:prstGeom prst="rect">
            <a:avLst/>
          </a:prstGeom>
          <a:noFill/>
        </p:spPr>
      </p:pic>
      <p:pic>
        <p:nvPicPr>
          <p:cNvPr id="16392" name="Picture 8" descr="manzara127"/>
          <p:cNvPicPr>
            <a:picLocks noChangeAspect="1" noChangeArrowheads="1" noCrop="1"/>
          </p:cNvPicPr>
          <p:nvPr/>
        </p:nvPicPr>
        <p:blipFill>
          <a:blip r:embed="rId2" cstate="print"/>
          <a:srcRect/>
          <a:stretch>
            <a:fillRect/>
          </a:stretch>
        </p:blipFill>
        <p:spPr bwMode="auto">
          <a:xfrm>
            <a:off x="0" y="0"/>
            <a:ext cx="9144000" cy="7029450"/>
          </a:xfrm>
          <a:prstGeom prst="rect">
            <a:avLst/>
          </a:prstGeom>
          <a:noFill/>
        </p:spPr>
      </p:pic>
      <p:pic>
        <p:nvPicPr>
          <p:cNvPr id="16394" name="Picture 10" descr="Uşaq ensiklopediyası(15)"/>
          <p:cNvPicPr>
            <a:picLocks noChangeAspect="1" noChangeArrowheads="1"/>
          </p:cNvPicPr>
          <p:nvPr/>
        </p:nvPicPr>
        <p:blipFill>
          <a:blip r:embed="rId3" cstate="print"/>
          <a:srcRect/>
          <a:stretch>
            <a:fillRect/>
          </a:stretch>
        </p:blipFill>
        <p:spPr bwMode="auto">
          <a:xfrm>
            <a:off x="0" y="0"/>
            <a:ext cx="1763713" cy="1844675"/>
          </a:xfrm>
          <a:prstGeom prst="rect">
            <a:avLst/>
          </a:prstGeom>
          <a:noFill/>
          <a:ln w="9525">
            <a:noFill/>
            <a:miter lim="800000"/>
            <a:headEnd/>
            <a:tailEnd/>
          </a:ln>
        </p:spPr>
      </p:pic>
      <p:sp>
        <p:nvSpPr>
          <p:cNvPr id="16396" name="WordArt 12"/>
          <p:cNvSpPr>
            <a:spLocks noChangeArrowheads="1" noChangeShapeType="1" noTextEdit="1"/>
          </p:cNvSpPr>
          <p:nvPr/>
        </p:nvSpPr>
        <p:spPr bwMode="auto">
          <a:xfrm>
            <a:off x="2700338" y="260350"/>
            <a:ext cx="5616575"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chemeClr val="bg1"/>
                </a:solidFill>
                <a:effectLst>
                  <a:outerShdw dist="35921" dir="2700000" algn="ctr" rotWithShape="0">
                    <a:srgbClr val="990000"/>
                  </a:outerShdw>
                </a:effectLst>
                <a:latin typeface="Impact"/>
              </a:rPr>
              <a:t>I-QRUP</a:t>
            </a:r>
            <a:endParaRPr lang="ru-RU" sz="3600" kern="10">
              <a:ln w="19050">
                <a:solidFill>
                  <a:srgbClr val="99CCFF"/>
                </a:solidFill>
                <a:round/>
                <a:headEnd/>
                <a:tailEnd/>
              </a:ln>
              <a:solidFill>
                <a:schemeClr val="bg1"/>
              </a:solidFill>
              <a:effectLst>
                <a:outerShdw dist="35921" dir="2700000" algn="ctr" rotWithShape="0">
                  <a:srgbClr val="990000"/>
                </a:outerShdw>
              </a:effectLst>
              <a:latin typeface="Impact"/>
            </a:endParaRPr>
          </a:p>
        </p:txBody>
      </p:sp>
      <p:pic>
        <p:nvPicPr>
          <p:cNvPr id="16398" name="Picture 14" descr="dolph0ye"/>
          <p:cNvPicPr>
            <a:picLocks noChangeAspect="1" noChangeArrowheads="1" noCrop="1"/>
          </p:cNvPicPr>
          <p:nvPr/>
        </p:nvPicPr>
        <p:blipFill>
          <a:blip r:embed="rId4" cstate="print"/>
          <a:srcRect/>
          <a:stretch>
            <a:fillRect/>
          </a:stretch>
        </p:blipFill>
        <p:spPr bwMode="auto">
          <a:xfrm>
            <a:off x="4090988" y="2952750"/>
            <a:ext cx="2065337" cy="2708275"/>
          </a:xfrm>
          <a:prstGeom prst="rect">
            <a:avLst/>
          </a:prstGeom>
          <a:noFill/>
        </p:spPr>
      </p:pic>
      <p:sp>
        <p:nvSpPr>
          <p:cNvPr id="16401" name="Rectangle 17"/>
          <p:cNvSpPr>
            <a:spLocks noChangeArrowheads="1"/>
          </p:cNvSpPr>
          <p:nvPr/>
        </p:nvSpPr>
        <p:spPr bwMode="auto">
          <a:xfrm>
            <a:off x="0" y="1096963"/>
            <a:ext cx="9144000" cy="5761037"/>
          </a:xfrm>
          <a:prstGeom prst="rect">
            <a:avLst/>
          </a:prstGeom>
          <a:noFill/>
          <a:ln w="9525">
            <a:noFill/>
            <a:miter lim="800000"/>
            <a:headEnd/>
            <a:tailEnd/>
          </a:ln>
          <a:effectLst/>
        </p:spPr>
        <p:txBody>
          <a:bodyPr anchor="ctr">
            <a:spAutoFit/>
          </a:bodyPr>
          <a:lstStyle/>
          <a:p>
            <a:r>
              <a:rPr lang="ru-RU" sz="3200" b="1" i="1">
                <a:solidFill>
                  <a:schemeClr val="accent1"/>
                </a:solidFill>
                <a:effectLst>
                  <a:outerShdw blurRad="38100" dist="38100" dir="2700000" algn="tl">
                    <a:srgbClr val="C0C0C0"/>
                  </a:outerShdw>
                </a:effectLst>
                <a:latin typeface="Times New Roman" pitchFamily="18" charset="0"/>
              </a:rPr>
              <a:t>Balinalar </a:t>
            </a:r>
          </a:p>
          <a:p>
            <a:pPr algn="just"/>
            <a:r>
              <a:rPr lang="az-Latn-AZ" sz="2000" b="1" i="1">
                <a:solidFill>
                  <a:schemeClr val="accent1"/>
                </a:solidFill>
                <a:effectLst>
                  <a:outerShdw blurRad="38100" dist="38100" dir="2700000" algn="tl">
                    <a:srgbClr val="C0C0C0"/>
                  </a:outerShdw>
                </a:effectLst>
                <a:latin typeface="Times New Roman" pitchFamily="18" charset="0"/>
              </a:rPr>
              <a:t>Balina balıq deyil:balıqlar qəlsəmələri, balinalar isə ağciyərləri ilə tənəffüs edirlər. Balina suyun dibində çox qala bilsə də, suyun üzünə çıxıb nəfəs almağa məcburdur. Balina nəfəs aldığı zaman ciyərinə çoxlu su buxarı da çəkir. Sonra bu buxar onun burun pərlərindən çıxarkən, soyuyub xırda su damcılarından ibarət fəvvarəyə çevrilir. Bəzən balinadan əvvəl dənizin üzərində fəvvarə görünür.</a:t>
            </a:r>
            <a:endParaRPr lang="ru-RU" sz="2000" b="1" i="1">
              <a:solidFill>
                <a:schemeClr val="accent1"/>
              </a:solidFill>
              <a:effectLst>
                <a:outerShdw blurRad="38100" dist="38100" dir="2700000" algn="tl">
                  <a:srgbClr val="C0C0C0"/>
                </a:outerShdw>
              </a:effectLst>
              <a:latin typeface="Times New Roman" pitchFamily="18" charset="0"/>
            </a:endParaRPr>
          </a:p>
          <a:p>
            <a:pPr algn="just"/>
            <a:r>
              <a:rPr lang="az-Latn-AZ" sz="2000" b="1" i="1">
                <a:solidFill>
                  <a:schemeClr val="accent1"/>
                </a:solidFill>
                <a:effectLst>
                  <a:outerShdw blurRad="38100" dist="38100" dir="2700000" algn="tl">
                    <a:srgbClr val="C0C0C0"/>
                  </a:outerShdw>
                </a:effectLst>
                <a:latin typeface="Times New Roman" pitchFamily="18" charset="0"/>
              </a:rPr>
              <a:t>Balinalar məməli heyvandır, bala doğur. Adətən, balinalar bir iri bala doğur. Bala suyun altında doğulur və uzun müddət anasının çox yağlı (54%-ə qədər yağı olan) südü ilə qidalanır. Balinalar 50 ilə qədər yaşayır. Balinanın südü inək südündən 10 dəfə qidalıdır. Ona görə də balina balaları çox tez böyüyür.</a:t>
            </a:r>
            <a:endParaRPr lang="ru-RU" sz="2000" b="1" i="1">
              <a:solidFill>
                <a:schemeClr val="accent1"/>
              </a:solidFill>
              <a:effectLst>
                <a:outerShdw blurRad="38100" dist="38100" dir="2700000" algn="tl">
                  <a:srgbClr val="C0C0C0"/>
                </a:outerShdw>
              </a:effectLst>
              <a:latin typeface="Times New Roman" pitchFamily="18" charset="0"/>
            </a:endParaRPr>
          </a:p>
          <a:p>
            <a:pPr algn="just"/>
            <a:r>
              <a:rPr lang="az-Latn-AZ" sz="2000" b="1" i="1">
                <a:solidFill>
                  <a:schemeClr val="accent1"/>
                </a:solidFill>
                <a:effectLst>
                  <a:outerShdw blurRad="38100" dist="38100" dir="2700000" algn="tl">
                    <a:srgbClr val="C0C0C0"/>
                  </a:outerShdw>
                </a:effectLst>
                <a:latin typeface="Times New Roman" pitchFamily="18" charset="0"/>
              </a:rPr>
              <a:t>Alimlər bütün balinaları iki yarımdəstəyə ayırırlar: dişsiz (yaxud bığlı) və dişli balinalar. Dişli balinaların ən böyüyü kaşalotdur. Onun uzunluğu 15-20 metrə çatır. Ən sevdiyi yem kalmardır.</a:t>
            </a:r>
            <a:endParaRPr lang="ru-RU" sz="2000" b="1" i="1">
              <a:solidFill>
                <a:schemeClr val="accent1"/>
              </a:solidFill>
              <a:effectLst>
                <a:outerShdw blurRad="38100" dist="38100" dir="2700000" algn="tl">
                  <a:srgbClr val="C0C0C0"/>
                </a:outerShdw>
              </a:effectLst>
              <a:latin typeface="Times New Roman" pitchFamily="18" charset="0"/>
            </a:endParaRPr>
          </a:p>
          <a:p>
            <a:pPr algn="just"/>
            <a:r>
              <a:rPr lang="az-Latn-AZ" sz="2000" b="1" i="1">
                <a:solidFill>
                  <a:schemeClr val="accent1"/>
                </a:solidFill>
                <a:effectLst>
                  <a:outerShdw blurRad="38100" dist="38100" dir="2700000" algn="tl">
                    <a:srgbClr val="C0C0C0"/>
                  </a:outerShdw>
                </a:effectLst>
                <a:latin typeface="Times New Roman" pitchFamily="18" charset="0"/>
              </a:rPr>
              <a:t>Şimal dənizlərində isə başqa dişli balinalar – ağ delfinlər və narvallar yaşayır. Ağ delfinlərin sürüsü sahildə görünəndə onların qeyri-adi nəriltisi eşidilir.</a:t>
            </a:r>
            <a:endParaRPr lang="en-US" sz="2000" b="1" i="1">
              <a:solidFill>
                <a:schemeClr val="accent1"/>
              </a:solidFill>
              <a:effectLst>
                <a:outerShdw blurRad="38100" dist="38100" dir="2700000" algn="tl">
                  <a:srgbClr val="C0C0C0"/>
                </a:outerShdw>
              </a:effectLst>
              <a:latin typeface="Times New Roman" pitchFamily="18" charset="0"/>
            </a:endParaRPr>
          </a:p>
          <a:p>
            <a:pPr algn="just"/>
            <a:r>
              <a:rPr lang="az-Latn-AZ" sz="2000" b="1" i="1">
                <a:solidFill>
                  <a:schemeClr val="accent1"/>
                </a:solidFill>
                <a:effectLst>
                  <a:outerShdw blurRad="38100" dist="38100" dir="2700000" algn="tl">
                    <a:srgbClr val="C0C0C0"/>
                  </a:outerShdw>
                </a:effectLst>
                <a:latin typeface="Times New Roman" pitchFamily="18" charset="0"/>
              </a:rPr>
              <a:t>Balinalar hələ qədim zamanlardan ovlanırdı. Balinanın əti, piyi, sümüyü və dərisi müxtəlif məqsədlərlə istifadə edilir. Vəzilərdən dərman hazırlanır. Planetimizin bəzi yerlərində balina qoruqları təşkil edilmişdir.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0" fill="hold"/>
                                        <p:tgtEl>
                                          <p:spTgt spid="16391"/>
                                        </p:tgtEl>
                                        <p:attrNameLst>
                                          <p:attrName>ppt_w</p:attrName>
                                        </p:attrNameLst>
                                      </p:cBhvr>
                                      <p:tavLst>
                                        <p:tav tm="0">
                                          <p:val>
                                            <p:fltVal val="0"/>
                                          </p:val>
                                        </p:tav>
                                        <p:tav tm="100000">
                                          <p:val>
                                            <p:strVal val="#ppt_w"/>
                                          </p:val>
                                        </p:tav>
                                      </p:tavLst>
                                    </p:anim>
                                    <p:anim calcmode="lin" valueType="num">
                                      <p:cBhvr>
                                        <p:cTn id="8" dur="5000" fill="hold"/>
                                        <p:tgtEl>
                                          <p:spTgt spid="163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6392"/>
                                        </p:tgtEl>
                                        <p:attrNameLst>
                                          <p:attrName>style.visibility</p:attrName>
                                        </p:attrNameLst>
                                      </p:cBhvr>
                                      <p:to>
                                        <p:strVal val="visible"/>
                                      </p:to>
                                    </p:set>
                                    <p:anim calcmode="lin" valueType="num">
                                      <p:cBhvr>
                                        <p:cTn id="13" dur="5000" fill="hold"/>
                                        <p:tgtEl>
                                          <p:spTgt spid="16392"/>
                                        </p:tgtEl>
                                        <p:attrNameLst>
                                          <p:attrName>ppt_w</p:attrName>
                                        </p:attrNameLst>
                                      </p:cBhvr>
                                      <p:tavLst>
                                        <p:tav tm="0">
                                          <p:val>
                                            <p:fltVal val="0"/>
                                          </p:val>
                                        </p:tav>
                                        <p:tav tm="100000">
                                          <p:val>
                                            <p:strVal val="#ppt_w"/>
                                          </p:val>
                                        </p:tav>
                                      </p:tavLst>
                                    </p:anim>
                                    <p:anim calcmode="lin" valueType="num">
                                      <p:cBhvr>
                                        <p:cTn id="14" dur="50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xit" presetSubtype="0" fill="hold" nodeType="clickEffect">
                                  <p:stCondLst>
                                    <p:cond delay="0"/>
                                  </p:stCondLst>
                                  <p:childTnLst>
                                    <p:anim to="" calcmode="lin" valueType="num">
                                      <p:cBhvr>
                                        <p:cTn id="18" dur="1"/>
                                        <p:tgtEl>
                                          <p:spTgt spid="16392"/>
                                        </p:tgtEl>
                                        <p:attrNameLst>
                                          <p:attrName/>
                                        </p:attrNameLst>
                                      </p:cBhvr>
                                    </p:anim>
                                    <p:set>
                                      <p:cBhvr>
                                        <p:cTn id="19" dur="1" fill="hold">
                                          <p:stCondLst>
                                            <p:cond delay="0"/>
                                          </p:stCondLst>
                                        </p:cTn>
                                        <p:tgtEl>
                                          <p:spTgt spid="1639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6396"/>
                                        </p:tgtEl>
                                        <p:attrNameLst>
                                          <p:attrName>style.visibility</p:attrName>
                                        </p:attrNameLst>
                                      </p:cBhvr>
                                      <p:to>
                                        <p:strVal val="visible"/>
                                      </p:to>
                                    </p:set>
                                    <p:animEffect transition="in" filter="wheel(4)">
                                      <p:cBhvr>
                                        <p:cTn id="24" dur="3000"/>
                                        <p:tgtEl>
                                          <p:spTgt spid="16396"/>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iterate type="lt">
                                    <p:tmPct val="0"/>
                                  </p:iterate>
                                  <p:childTnLst>
                                    <p:set>
                                      <p:cBhvr>
                                        <p:cTn id="28" dur="1" fill="hold">
                                          <p:stCondLst>
                                            <p:cond delay="0"/>
                                          </p:stCondLst>
                                        </p:cTn>
                                        <p:tgtEl>
                                          <p:spTgt spid="16401">
                                            <p:txEl>
                                              <p:pRg st="0" end="0"/>
                                            </p:txEl>
                                          </p:spTgt>
                                        </p:tgtEl>
                                        <p:attrNameLst>
                                          <p:attrName>style.visibility</p:attrName>
                                        </p:attrNameLst>
                                      </p:cBhvr>
                                      <p:to>
                                        <p:strVal val="visible"/>
                                      </p:to>
                                    </p:set>
                                    <p:anim calcmode="lin" valueType="num">
                                      <p:cBhvr>
                                        <p:cTn id="29" dur="5000" fill="hold"/>
                                        <p:tgtEl>
                                          <p:spTgt spid="16401">
                                            <p:txEl>
                                              <p:pRg st="0" end="0"/>
                                            </p:txEl>
                                          </p:spTgt>
                                        </p:tgtEl>
                                        <p:attrNameLst>
                                          <p:attrName>ppt_w</p:attrName>
                                        </p:attrNameLst>
                                      </p:cBhvr>
                                      <p:tavLst>
                                        <p:tav tm="0">
                                          <p:val>
                                            <p:fltVal val="0"/>
                                          </p:val>
                                        </p:tav>
                                        <p:tav tm="100000">
                                          <p:val>
                                            <p:strVal val="#ppt_w"/>
                                          </p:val>
                                        </p:tav>
                                      </p:tavLst>
                                    </p:anim>
                                    <p:anim calcmode="lin" valueType="num">
                                      <p:cBhvr>
                                        <p:cTn id="30" dur="5000" fill="hold"/>
                                        <p:tgtEl>
                                          <p:spTgt spid="16401">
                                            <p:txEl>
                                              <p:pRg st="0" end="0"/>
                                            </p:txEl>
                                          </p:spTgt>
                                        </p:tgtEl>
                                        <p:attrNameLst>
                                          <p:attrName>ppt_h</p:attrName>
                                        </p:attrNameLst>
                                      </p:cBhvr>
                                      <p:tavLst>
                                        <p:tav tm="0">
                                          <p:val>
                                            <p:fltVal val="0"/>
                                          </p:val>
                                        </p:tav>
                                        <p:tav tm="100000">
                                          <p:val>
                                            <p:strVal val="#ppt_h"/>
                                          </p:val>
                                        </p:tav>
                                      </p:tavLst>
                                    </p:anim>
                                    <p:anim calcmode="lin" valueType="num">
                                      <p:cBhvr>
                                        <p:cTn id="31" dur="5000" fill="hold"/>
                                        <p:tgtEl>
                                          <p:spTgt spid="164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5000" fill="hold"/>
                                        <p:tgtEl>
                                          <p:spTgt spid="16401">
                                            <p:txEl>
                                              <p:pRg st="0" end="0"/>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iterate type="lt">
                                    <p:tmPct val="0"/>
                                  </p:iterate>
                                  <p:childTnLst>
                                    <p:set>
                                      <p:cBhvr>
                                        <p:cTn id="34" dur="1" fill="hold">
                                          <p:stCondLst>
                                            <p:cond delay="0"/>
                                          </p:stCondLst>
                                        </p:cTn>
                                        <p:tgtEl>
                                          <p:spTgt spid="16401">
                                            <p:txEl>
                                              <p:pRg st="1" end="1"/>
                                            </p:txEl>
                                          </p:spTgt>
                                        </p:tgtEl>
                                        <p:attrNameLst>
                                          <p:attrName>style.visibility</p:attrName>
                                        </p:attrNameLst>
                                      </p:cBhvr>
                                      <p:to>
                                        <p:strVal val="visible"/>
                                      </p:to>
                                    </p:set>
                                    <p:anim calcmode="lin" valueType="num">
                                      <p:cBhvr>
                                        <p:cTn id="35" dur="5000" fill="hold"/>
                                        <p:tgtEl>
                                          <p:spTgt spid="16401">
                                            <p:txEl>
                                              <p:pRg st="1" end="1"/>
                                            </p:txEl>
                                          </p:spTgt>
                                        </p:tgtEl>
                                        <p:attrNameLst>
                                          <p:attrName>ppt_w</p:attrName>
                                        </p:attrNameLst>
                                      </p:cBhvr>
                                      <p:tavLst>
                                        <p:tav tm="0">
                                          <p:val>
                                            <p:fltVal val="0"/>
                                          </p:val>
                                        </p:tav>
                                        <p:tav tm="100000">
                                          <p:val>
                                            <p:strVal val="#ppt_w"/>
                                          </p:val>
                                        </p:tav>
                                      </p:tavLst>
                                    </p:anim>
                                    <p:anim calcmode="lin" valueType="num">
                                      <p:cBhvr>
                                        <p:cTn id="36" dur="5000" fill="hold"/>
                                        <p:tgtEl>
                                          <p:spTgt spid="16401">
                                            <p:txEl>
                                              <p:pRg st="1" end="1"/>
                                            </p:txEl>
                                          </p:spTgt>
                                        </p:tgtEl>
                                        <p:attrNameLst>
                                          <p:attrName>ppt_h</p:attrName>
                                        </p:attrNameLst>
                                      </p:cBhvr>
                                      <p:tavLst>
                                        <p:tav tm="0">
                                          <p:val>
                                            <p:fltVal val="0"/>
                                          </p:val>
                                        </p:tav>
                                        <p:tav tm="100000">
                                          <p:val>
                                            <p:strVal val="#ppt_h"/>
                                          </p:val>
                                        </p:tav>
                                      </p:tavLst>
                                    </p:anim>
                                    <p:anim calcmode="lin" valueType="num">
                                      <p:cBhvr>
                                        <p:cTn id="37" dur="5000" fill="hold"/>
                                        <p:tgtEl>
                                          <p:spTgt spid="1640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5000" fill="hold"/>
                                        <p:tgtEl>
                                          <p:spTgt spid="16401">
                                            <p:txEl>
                                              <p:pRg st="1" end="1"/>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iterate type="lt">
                                    <p:tmPct val="0"/>
                                  </p:iterate>
                                  <p:childTnLst>
                                    <p:set>
                                      <p:cBhvr>
                                        <p:cTn id="40" dur="1" fill="hold">
                                          <p:stCondLst>
                                            <p:cond delay="0"/>
                                          </p:stCondLst>
                                        </p:cTn>
                                        <p:tgtEl>
                                          <p:spTgt spid="16401">
                                            <p:txEl>
                                              <p:pRg st="2" end="2"/>
                                            </p:txEl>
                                          </p:spTgt>
                                        </p:tgtEl>
                                        <p:attrNameLst>
                                          <p:attrName>style.visibility</p:attrName>
                                        </p:attrNameLst>
                                      </p:cBhvr>
                                      <p:to>
                                        <p:strVal val="visible"/>
                                      </p:to>
                                    </p:set>
                                    <p:anim calcmode="lin" valueType="num">
                                      <p:cBhvr>
                                        <p:cTn id="41" dur="5000" fill="hold"/>
                                        <p:tgtEl>
                                          <p:spTgt spid="16401">
                                            <p:txEl>
                                              <p:pRg st="2" end="2"/>
                                            </p:txEl>
                                          </p:spTgt>
                                        </p:tgtEl>
                                        <p:attrNameLst>
                                          <p:attrName>ppt_w</p:attrName>
                                        </p:attrNameLst>
                                      </p:cBhvr>
                                      <p:tavLst>
                                        <p:tav tm="0">
                                          <p:val>
                                            <p:fltVal val="0"/>
                                          </p:val>
                                        </p:tav>
                                        <p:tav tm="100000">
                                          <p:val>
                                            <p:strVal val="#ppt_w"/>
                                          </p:val>
                                        </p:tav>
                                      </p:tavLst>
                                    </p:anim>
                                    <p:anim calcmode="lin" valueType="num">
                                      <p:cBhvr>
                                        <p:cTn id="42" dur="5000" fill="hold"/>
                                        <p:tgtEl>
                                          <p:spTgt spid="16401">
                                            <p:txEl>
                                              <p:pRg st="2" end="2"/>
                                            </p:txEl>
                                          </p:spTgt>
                                        </p:tgtEl>
                                        <p:attrNameLst>
                                          <p:attrName>ppt_h</p:attrName>
                                        </p:attrNameLst>
                                      </p:cBhvr>
                                      <p:tavLst>
                                        <p:tav tm="0">
                                          <p:val>
                                            <p:fltVal val="0"/>
                                          </p:val>
                                        </p:tav>
                                        <p:tav tm="100000">
                                          <p:val>
                                            <p:strVal val="#ppt_h"/>
                                          </p:val>
                                        </p:tav>
                                      </p:tavLst>
                                    </p:anim>
                                    <p:anim calcmode="lin" valueType="num">
                                      <p:cBhvr>
                                        <p:cTn id="43" dur="5000" fill="hold"/>
                                        <p:tgtEl>
                                          <p:spTgt spid="1640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5000" fill="hold"/>
                                        <p:tgtEl>
                                          <p:spTgt spid="16401">
                                            <p:txEl>
                                              <p:pRg st="2" end="2"/>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iterate type="lt">
                                    <p:tmPct val="0"/>
                                  </p:iterate>
                                  <p:childTnLst>
                                    <p:set>
                                      <p:cBhvr>
                                        <p:cTn id="46" dur="1" fill="hold">
                                          <p:stCondLst>
                                            <p:cond delay="0"/>
                                          </p:stCondLst>
                                        </p:cTn>
                                        <p:tgtEl>
                                          <p:spTgt spid="16401">
                                            <p:txEl>
                                              <p:pRg st="3" end="3"/>
                                            </p:txEl>
                                          </p:spTgt>
                                        </p:tgtEl>
                                        <p:attrNameLst>
                                          <p:attrName>style.visibility</p:attrName>
                                        </p:attrNameLst>
                                      </p:cBhvr>
                                      <p:to>
                                        <p:strVal val="visible"/>
                                      </p:to>
                                    </p:set>
                                    <p:anim calcmode="lin" valueType="num">
                                      <p:cBhvr>
                                        <p:cTn id="47" dur="5000" fill="hold"/>
                                        <p:tgtEl>
                                          <p:spTgt spid="16401">
                                            <p:txEl>
                                              <p:pRg st="3" end="3"/>
                                            </p:txEl>
                                          </p:spTgt>
                                        </p:tgtEl>
                                        <p:attrNameLst>
                                          <p:attrName>ppt_w</p:attrName>
                                        </p:attrNameLst>
                                      </p:cBhvr>
                                      <p:tavLst>
                                        <p:tav tm="0">
                                          <p:val>
                                            <p:fltVal val="0"/>
                                          </p:val>
                                        </p:tav>
                                        <p:tav tm="100000">
                                          <p:val>
                                            <p:strVal val="#ppt_w"/>
                                          </p:val>
                                        </p:tav>
                                      </p:tavLst>
                                    </p:anim>
                                    <p:anim calcmode="lin" valueType="num">
                                      <p:cBhvr>
                                        <p:cTn id="48" dur="5000" fill="hold"/>
                                        <p:tgtEl>
                                          <p:spTgt spid="16401">
                                            <p:txEl>
                                              <p:pRg st="3" end="3"/>
                                            </p:txEl>
                                          </p:spTgt>
                                        </p:tgtEl>
                                        <p:attrNameLst>
                                          <p:attrName>ppt_h</p:attrName>
                                        </p:attrNameLst>
                                      </p:cBhvr>
                                      <p:tavLst>
                                        <p:tav tm="0">
                                          <p:val>
                                            <p:fltVal val="0"/>
                                          </p:val>
                                        </p:tav>
                                        <p:tav tm="100000">
                                          <p:val>
                                            <p:strVal val="#ppt_h"/>
                                          </p:val>
                                        </p:tav>
                                      </p:tavLst>
                                    </p:anim>
                                    <p:anim calcmode="lin" valueType="num">
                                      <p:cBhvr>
                                        <p:cTn id="49" dur="5000" fill="hold"/>
                                        <p:tgtEl>
                                          <p:spTgt spid="1640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0" dur="5000" fill="hold"/>
                                        <p:tgtEl>
                                          <p:spTgt spid="16401">
                                            <p:txEl>
                                              <p:pRg st="3" end="3"/>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iterate type="lt">
                                    <p:tmPct val="0"/>
                                  </p:iterate>
                                  <p:childTnLst>
                                    <p:set>
                                      <p:cBhvr>
                                        <p:cTn id="52" dur="1" fill="hold">
                                          <p:stCondLst>
                                            <p:cond delay="0"/>
                                          </p:stCondLst>
                                        </p:cTn>
                                        <p:tgtEl>
                                          <p:spTgt spid="16401">
                                            <p:txEl>
                                              <p:pRg st="4" end="4"/>
                                            </p:txEl>
                                          </p:spTgt>
                                        </p:tgtEl>
                                        <p:attrNameLst>
                                          <p:attrName>style.visibility</p:attrName>
                                        </p:attrNameLst>
                                      </p:cBhvr>
                                      <p:to>
                                        <p:strVal val="visible"/>
                                      </p:to>
                                    </p:set>
                                    <p:anim calcmode="lin" valueType="num">
                                      <p:cBhvr>
                                        <p:cTn id="53" dur="5000" fill="hold"/>
                                        <p:tgtEl>
                                          <p:spTgt spid="16401">
                                            <p:txEl>
                                              <p:pRg st="4" end="4"/>
                                            </p:txEl>
                                          </p:spTgt>
                                        </p:tgtEl>
                                        <p:attrNameLst>
                                          <p:attrName>ppt_w</p:attrName>
                                        </p:attrNameLst>
                                      </p:cBhvr>
                                      <p:tavLst>
                                        <p:tav tm="0">
                                          <p:val>
                                            <p:fltVal val="0"/>
                                          </p:val>
                                        </p:tav>
                                        <p:tav tm="100000">
                                          <p:val>
                                            <p:strVal val="#ppt_w"/>
                                          </p:val>
                                        </p:tav>
                                      </p:tavLst>
                                    </p:anim>
                                    <p:anim calcmode="lin" valueType="num">
                                      <p:cBhvr>
                                        <p:cTn id="54" dur="5000" fill="hold"/>
                                        <p:tgtEl>
                                          <p:spTgt spid="16401">
                                            <p:txEl>
                                              <p:pRg st="4" end="4"/>
                                            </p:txEl>
                                          </p:spTgt>
                                        </p:tgtEl>
                                        <p:attrNameLst>
                                          <p:attrName>ppt_h</p:attrName>
                                        </p:attrNameLst>
                                      </p:cBhvr>
                                      <p:tavLst>
                                        <p:tav tm="0">
                                          <p:val>
                                            <p:fltVal val="0"/>
                                          </p:val>
                                        </p:tav>
                                        <p:tav tm="100000">
                                          <p:val>
                                            <p:strVal val="#ppt_h"/>
                                          </p:val>
                                        </p:tav>
                                      </p:tavLst>
                                    </p:anim>
                                    <p:anim calcmode="lin" valueType="num">
                                      <p:cBhvr>
                                        <p:cTn id="55" dur="5000" fill="hold"/>
                                        <p:tgtEl>
                                          <p:spTgt spid="1640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6" dur="5000" fill="hold"/>
                                        <p:tgtEl>
                                          <p:spTgt spid="16401">
                                            <p:txEl>
                                              <p:pRg st="4" end="4"/>
                                            </p:tx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iterate type="lt">
                                    <p:tmPct val="0"/>
                                  </p:iterate>
                                  <p:childTnLst>
                                    <p:set>
                                      <p:cBhvr>
                                        <p:cTn id="58" dur="1" fill="hold">
                                          <p:stCondLst>
                                            <p:cond delay="0"/>
                                          </p:stCondLst>
                                        </p:cTn>
                                        <p:tgtEl>
                                          <p:spTgt spid="16401">
                                            <p:txEl>
                                              <p:pRg st="5" end="5"/>
                                            </p:txEl>
                                          </p:spTgt>
                                        </p:tgtEl>
                                        <p:attrNameLst>
                                          <p:attrName>style.visibility</p:attrName>
                                        </p:attrNameLst>
                                      </p:cBhvr>
                                      <p:to>
                                        <p:strVal val="visible"/>
                                      </p:to>
                                    </p:set>
                                    <p:anim calcmode="lin" valueType="num">
                                      <p:cBhvr>
                                        <p:cTn id="59" dur="5000" fill="hold"/>
                                        <p:tgtEl>
                                          <p:spTgt spid="16401">
                                            <p:txEl>
                                              <p:pRg st="5" end="5"/>
                                            </p:txEl>
                                          </p:spTgt>
                                        </p:tgtEl>
                                        <p:attrNameLst>
                                          <p:attrName>ppt_w</p:attrName>
                                        </p:attrNameLst>
                                      </p:cBhvr>
                                      <p:tavLst>
                                        <p:tav tm="0">
                                          <p:val>
                                            <p:fltVal val="0"/>
                                          </p:val>
                                        </p:tav>
                                        <p:tav tm="100000">
                                          <p:val>
                                            <p:strVal val="#ppt_w"/>
                                          </p:val>
                                        </p:tav>
                                      </p:tavLst>
                                    </p:anim>
                                    <p:anim calcmode="lin" valueType="num">
                                      <p:cBhvr>
                                        <p:cTn id="60" dur="5000" fill="hold"/>
                                        <p:tgtEl>
                                          <p:spTgt spid="16401">
                                            <p:txEl>
                                              <p:pRg st="5" end="5"/>
                                            </p:txEl>
                                          </p:spTgt>
                                        </p:tgtEl>
                                        <p:attrNameLst>
                                          <p:attrName>ppt_h</p:attrName>
                                        </p:attrNameLst>
                                      </p:cBhvr>
                                      <p:tavLst>
                                        <p:tav tm="0">
                                          <p:val>
                                            <p:fltVal val="0"/>
                                          </p:val>
                                        </p:tav>
                                        <p:tav tm="100000">
                                          <p:val>
                                            <p:strVal val="#ppt_h"/>
                                          </p:val>
                                        </p:tav>
                                      </p:tavLst>
                                    </p:anim>
                                    <p:anim calcmode="lin" valueType="num">
                                      <p:cBhvr>
                                        <p:cTn id="61" dur="5000" fill="hold"/>
                                        <p:tgtEl>
                                          <p:spTgt spid="1640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2" dur="5000" fill="hold"/>
                                        <p:tgtEl>
                                          <p:spTgt spid="1640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40" presetClass="entr" presetSubtype="0" fill="hold" nodeType="clickEffect">
                                  <p:stCondLst>
                                    <p:cond delay="0"/>
                                  </p:stCondLst>
                                  <p:iterate type="lt">
                                    <p:tmPct val="10000"/>
                                  </p:iterate>
                                  <p:childTnLst>
                                    <p:set>
                                      <p:cBhvr>
                                        <p:cTn id="66" dur="1" fill="hold">
                                          <p:stCondLst>
                                            <p:cond delay="0"/>
                                          </p:stCondLst>
                                        </p:cTn>
                                        <p:tgtEl>
                                          <p:spTgt spid="16401">
                                            <p:txEl>
                                              <p:pRg st="0" end="0"/>
                                            </p:txEl>
                                          </p:spTgt>
                                        </p:tgtEl>
                                        <p:attrNameLst>
                                          <p:attrName>style.visibility</p:attrName>
                                        </p:attrNameLst>
                                      </p:cBhvr>
                                      <p:to>
                                        <p:strVal val="visible"/>
                                      </p:to>
                                    </p:set>
                                    <p:animEffect transition="in" filter="fade">
                                      <p:cBhvr>
                                        <p:cTn id="67" dur="500"/>
                                        <p:tgtEl>
                                          <p:spTgt spid="16401">
                                            <p:txEl>
                                              <p:pRg st="0" end="0"/>
                                            </p:txEl>
                                          </p:spTgt>
                                        </p:tgtEl>
                                      </p:cBhvr>
                                    </p:animEffect>
                                    <p:anim calcmode="lin" valueType="num">
                                      <p:cBhvr>
                                        <p:cTn id="68" dur="500" fill="hold"/>
                                        <p:tgtEl>
                                          <p:spTgt spid="16401">
                                            <p:txEl>
                                              <p:pRg st="0" end="0"/>
                                            </p:txEl>
                                          </p:spTgt>
                                        </p:tgtEl>
                                        <p:attrNameLst>
                                          <p:attrName>ppt_x</p:attrName>
                                        </p:attrNameLst>
                                      </p:cBhvr>
                                      <p:tavLst>
                                        <p:tav tm="0">
                                          <p:val>
                                            <p:strVal val="#ppt_x-.1"/>
                                          </p:val>
                                        </p:tav>
                                        <p:tav tm="100000">
                                          <p:val>
                                            <p:strVal val="#ppt_x"/>
                                          </p:val>
                                        </p:tav>
                                      </p:tavLst>
                                    </p:anim>
                                    <p:anim calcmode="lin" valueType="num">
                                      <p:cBhvr>
                                        <p:cTn id="69" dur="500" fill="hold"/>
                                        <p:tgtEl>
                                          <p:spTgt spid="16401">
                                            <p:txEl>
                                              <p:pRg st="0" end="0"/>
                                            </p:txEl>
                                          </p:spTgt>
                                        </p:tgtEl>
                                        <p:attrNameLst>
                                          <p:attrName>ppt_y</p:attrName>
                                        </p:attrNameLst>
                                      </p:cBhvr>
                                      <p:tavLst>
                                        <p:tav tm="0">
                                          <p:val>
                                            <p:strVal val="#ppt_y"/>
                                          </p:val>
                                        </p:tav>
                                        <p:tav tm="100000">
                                          <p:val>
                                            <p:strVal val="#ppt_y"/>
                                          </p:val>
                                        </p:tav>
                                      </p:tavLst>
                                    </p:anim>
                                  </p:childTnLst>
                                </p:cTn>
                              </p:par>
                              <p:par>
                                <p:cTn id="70" presetID="40" presetClass="entr" presetSubtype="0" fill="hold" nodeType="withEffect">
                                  <p:stCondLst>
                                    <p:cond delay="0"/>
                                  </p:stCondLst>
                                  <p:iterate type="lt">
                                    <p:tmPct val="10000"/>
                                  </p:iterate>
                                  <p:childTnLst>
                                    <p:set>
                                      <p:cBhvr>
                                        <p:cTn id="71" dur="1" fill="hold">
                                          <p:stCondLst>
                                            <p:cond delay="0"/>
                                          </p:stCondLst>
                                        </p:cTn>
                                        <p:tgtEl>
                                          <p:spTgt spid="16401">
                                            <p:txEl>
                                              <p:pRg st="1" end="1"/>
                                            </p:txEl>
                                          </p:spTgt>
                                        </p:tgtEl>
                                        <p:attrNameLst>
                                          <p:attrName>style.visibility</p:attrName>
                                        </p:attrNameLst>
                                      </p:cBhvr>
                                      <p:to>
                                        <p:strVal val="visible"/>
                                      </p:to>
                                    </p:set>
                                    <p:animEffect transition="in" filter="fade">
                                      <p:cBhvr>
                                        <p:cTn id="72" dur="500"/>
                                        <p:tgtEl>
                                          <p:spTgt spid="16401">
                                            <p:txEl>
                                              <p:pRg st="1" end="1"/>
                                            </p:txEl>
                                          </p:spTgt>
                                        </p:tgtEl>
                                      </p:cBhvr>
                                    </p:animEffect>
                                    <p:anim calcmode="lin" valueType="num">
                                      <p:cBhvr>
                                        <p:cTn id="73" dur="500" fill="hold"/>
                                        <p:tgtEl>
                                          <p:spTgt spid="16401">
                                            <p:txEl>
                                              <p:pRg st="1" end="1"/>
                                            </p:txEl>
                                          </p:spTgt>
                                        </p:tgtEl>
                                        <p:attrNameLst>
                                          <p:attrName>ppt_x</p:attrName>
                                        </p:attrNameLst>
                                      </p:cBhvr>
                                      <p:tavLst>
                                        <p:tav tm="0">
                                          <p:val>
                                            <p:strVal val="#ppt_x-.1"/>
                                          </p:val>
                                        </p:tav>
                                        <p:tav tm="100000">
                                          <p:val>
                                            <p:strVal val="#ppt_x"/>
                                          </p:val>
                                        </p:tav>
                                      </p:tavLst>
                                    </p:anim>
                                    <p:anim calcmode="lin" valueType="num">
                                      <p:cBhvr>
                                        <p:cTn id="74" dur="500" fill="hold"/>
                                        <p:tgtEl>
                                          <p:spTgt spid="16401">
                                            <p:txEl>
                                              <p:pRg st="1" end="1"/>
                                            </p:txEl>
                                          </p:spTgt>
                                        </p:tgtEl>
                                        <p:attrNameLst>
                                          <p:attrName>ppt_y</p:attrName>
                                        </p:attrNameLst>
                                      </p:cBhvr>
                                      <p:tavLst>
                                        <p:tav tm="0">
                                          <p:val>
                                            <p:strVal val="#ppt_y"/>
                                          </p:val>
                                        </p:tav>
                                        <p:tav tm="100000">
                                          <p:val>
                                            <p:strVal val="#ppt_y"/>
                                          </p:val>
                                        </p:tav>
                                      </p:tavLst>
                                    </p:anim>
                                  </p:childTnLst>
                                </p:cTn>
                              </p:par>
                              <p:par>
                                <p:cTn id="75" presetID="40" presetClass="entr" presetSubtype="0" fill="hold" nodeType="withEffect">
                                  <p:stCondLst>
                                    <p:cond delay="0"/>
                                  </p:stCondLst>
                                  <p:iterate type="lt">
                                    <p:tmPct val="10000"/>
                                  </p:iterate>
                                  <p:childTnLst>
                                    <p:set>
                                      <p:cBhvr>
                                        <p:cTn id="76" dur="1" fill="hold">
                                          <p:stCondLst>
                                            <p:cond delay="0"/>
                                          </p:stCondLst>
                                        </p:cTn>
                                        <p:tgtEl>
                                          <p:spTgt spid="16401">
                                            <p:txEl>
                                              <p:pRg st="2" end="2"/>
                                            </p:txEl>
                                          </p:spTgt>
                                        </p:tgtEl>
                                        <p:attrNameLst>
                                          <p:attrName>style.visibility</p:attrName>
                                        </p:attrNameLst>
                                      </p:cBhvr>
                                      <p:to>
                                        <p:strVal val="visible"/>
                                      </p:to>
                                    </p:set>
                                    <p:animEffect transition="in" filter="fade">
                                      <p:cBhvr>
                                        <p:cTn id="77" dur="500"/>
                                        <p:tgtEl>
                                          <p:spTgt spid="16401">
                                            <p:txEl>
                                              <p:pRg st="2" end="2"/>
                                            </p:txEl>
                                          </p:spTgt>
                                        </p:tgtEl>
                                      </p:cBhvr>
                                    </p:animEffect>
                                    <p:anim calcmode="lin" valueType="num">
                                      <p:cBhvr>
                                        <p:cTn id="78" dur="500" fill="hold"/>
                                        <p:tgtEl>
                                          <p:spTgt spid="16401">
                                            <p:txEl>
                                              <p:pRg st="2" end="2"/>
                                            </p:txEl>
                                          </p:spTgt>
                                        </p:tgtEl>
                                        <p:attrNameLst>
                                          <p:attrName>ppt_x</p:attrName>
                                        </p:attrNameLst>
                                      </p:cBhvr>
                                      <p:tavLst>
                                        <p:tav tm="0">
                                          <p:val>
                                            <p:strVal val="#ppt_x-.1"/>
                                          </p:val>
                                        </p:tav>
                                        <p:tav tm="100000">
                                          <p:val>
                                            <p:strVal val="#ppt_x"/>
                                          </p:val>
                                        </p:tav>
                                      </p:tavLst>
                                    </p:anim>
                                    <p:anim calcmode="lin" valueType="num">
                                      <p:cBhvr>
                                        <p:cTn id="79" dur="500" fill="hold"/>
                                        <p:tgtEl>
                                          <p:spTgt spid="16401">
                                            <p:txEl>
                                              <p:pRg st="2" end="2"/>
                                            </p:txEl>
                                          </p:spTgt>
                                        </p:tgtEl>
                                        <p:attrNameLst>
                                          <p:attrName>ppt_y</p:attrName>
                                        </p:attrNameLst>
                                      </p:cBhvr>
                                      <p:tavLst>
                                        <p:tav tm="0">
                                          <p:val>
                                            <p:strVal val="#ppt_y"/>
                                          </p:val>
                                        </p:tav>
                                        <p:tav tm="100000">
                                          <p:val>
                                            <p:strVal val="#ppt_y"/>
                                          </p:val>
                                        </p:tav>
                                      </p:tavLst>
                                    </p:anim>
                                  </p:childTnLst>
                                </p:cTn>
                              </p:par>
                              <p:par>
                                <p:cTn id="80" presetID="40" presetClass="entr" presetSubtype="0" fill="hold" nodeType="withEffect">
                                  <p:stCondLst>
                                    <p:cond delay="0"/>
                                  </p:stCondLst>
                                  <p:iterate type="lt">
                                    <p:tmPct val="10000"/>
                                  </p:iterate>
                                  <p:childTnLst>
                                    <p:set>
                                      <p:cBhvr>
                                        <p:cTn id="81" dur="1" fill="hold">
                                          <p:stCondLst>
                                            <p:cond delay="0"/>
                                          </p:stCondLst>
                                        </p:cTn>
                                        <p:tgtEl>
                                          <p:spTgt spid="16401">
                                            <p:txEl>
                                              <p:pRg st="3" end="3"/>
                                            </p:txEl>
                                          </p:spTgt>
                                        </p:tgtEl>
                                        <p:attrNameLst>
                                          <p:attrName>style.visibility</p:attrName>
                                        </p:attrNameLst>
                                      </p:cBhvr>
                                      <p:to>
                                        <p:strVal val="visible"/>
                                      </p:to>
                                    </p:set>
                                    <p:animEffect transition="in" filter="fade">
                                      <p:cBhvr>
                                        <p:cTn id="82" dur="500"/>
                                        <p:tgtEl>
                                          <p:spTgt spid="16401">
                                            <p:txEl>
                                              <p:pRg st="3" end="3"/>
                                            </p:txEl>
                                          </p:spTgt>
                                        </p:tgtEl>
                                      </p:cBhvr>
                                    </p:animEffect>
                                    <p:anim calcmode="lin" valueType="num">
                                      <p:cBhvr>
                                        <p:cTn id="83" dur="500" fill="hold"/>
                                        <p:tgtEl>
                                          <p:spTgt spid="16401">
                                            <p:txEl>
                                              <p:pRg st="3" end="3"/>
                                            </p:txEl>
                                          </p:spTgt>
                                        </p:tgtEl>
                                        <p:attrNameLst>
                                          <p:attrName>ppt_x</p:attrName>
                                        </p:attrNameLst>
                                      </p:cBhvr>
                                      <p:tavLst>
                                        <p:tav tm="0">
                                          <p:val>
                                            <p:strVal val="#ppt_x-.1"/>
                                          </p:val>
                                        </p:tav>
                                        <p:tav tm="100000">
                                          <p:val>
                                            <p:strVal val="#ppt_x"/>
                                          </p:val>
                                        </p:tav>
                                      </p:tavLst>
                                    </p:anim>
                                    <p:anim calcmode="lin" valueType="num">
                                      <p:cBhvr>
                                        <p:cTn id="84" dur="500" fill="hold"/>
                                        <p:tgtEl>
                                          <p:spTgt spid="16401">
                                            <p:txEl>
                                              <p:pRg st="3" end="3"/>
                                            </p:txEl>
                                          </p:spTgt>
                                        </p:tgtEl>
                                        <p:attrNameLst>
                                          <p:attrName>ppt_y</p:attrName>
                                        </p:attrNameLst>
                                      </p:cBhvr>
                                      <p:tavLst>
                                        <p:tav tm="0">
                                          <p:val>
                                            <p:strVal val="#ppt_y"/>
                                          </p:val>
                                        </p:tav>
                                        <p:tav tm="100000">
                                          <p:val>
                                            <p:strVal val="#ppt_y"/>
                                          </p:val>
                                        </p:tav>
                                      </p:tavLst>
                                    </p:anim>
                                  </p:childTnLst>
                                </p:cTn>
                              </p:par>
                              <p:par>
                                <p:cTn id="85" presetID="40" presetClass="entr" presetSubtype="0" fill="hold" nodeType="withEffect">
                                  <p:stCondLst>
                                    <p:cond delay="0"/>
                                  </p:stCondLst>
                                  <p:iterate type="lt">
                                    <p:tmPct val="10000"/>
                                  </p:iterate>
                                  <p:childTnLst>
                                    <p:set>
                                      <p:cBhvr>
                                        <p:cTn id="86" dur="1" fill="hold">
                                          <p:stCondLst>
                                            <p:cond delay="0"/>
                                          </p:stCondLst>
                                        </p:cTn>
                                        <p:tgtEl>
                                          <p:spTgt spid="16401">
                                            <p:txEl>
                                              <p:pRg st="4" end="4"/>
                                            </p:txEl>
                                          </p:spTgt>
                                        </p:tgtEl>
                                        <p:attrNameLst>
                                          <p:attrName>style.visibility</p:attrName>
                                        </p:attrNameLst>
                                      </p:cBhvr>
                                      <p:to>
                                        <p:strVal val="visible"/>
                                      </p:to>
                                    </p:set>
                                    <p:animEffect transition="in" filter="fade">
                                      <p:cBhvr>
                                        <p:cTn id="87" dur="500"/>
                                        <p:tgtEl>
                                          <p:spTgt spid="16401">
                                            <p:txEl>
                                              <p:pRg st="4" end="4"/>
                                            </p:txEl>
                                          </p:spTgt>
                                        </p:tgtEl>
                                      </p:cBhvr>
                                    </p:animEffect>
                                    <p:anim calcmode="lin" valueType="num">
                                      <p:cBhvr>
                                        <p:cTn id="88" dur="500" fill="hold"/>
                                        <p:tgtEl>
                                          <p:spTgt spid="16401">
                                            <p:txEl>
                                              <p:pRg st="4" end="4"/>
                                            </p:txEl>
                                          </p:spTgt>
                                        </p:tgtEl>
                                        <p:attrNameLst>
                                          <p:attrName>ppt_x</p:attrName>
                                        </p:attrNameLst>
                                      </p:cBhvr>
                                      <p:tavLst>
                                        <p:tav tm="0">
                                          <p:val>
                                            <p:strVal val="#ppt_x-.1"/>
                                          </p:val>
                                        </p:tav>
                                        <p:tav tm="100000">
                                          <p:val>
                                            <p:strVal val="#ppt_x"/>
                                          </p:val>
                                        </p:tav>
                                      </p:tavLst>
                                    </p:anim>
                                    <p:anim calcmode="lin" valueType="num">
                                      <p:cBhvr>
                                        <p:cTn id="89" dur="500" fill="hold"/>
                                        <p:tgtEl>
                                          <p:spTgt spid="16401">
                                            <p:txEl>
                                              <p:pRg st="4" end="4"/>
                                            </p:txEl>
                                          </p:spTgt>
                                        </p:tgtEl>
                                        <p:attrNameLst>
                                          <p:attrName>ppt_y</p:attrName>
                                        </p:attrNameLst>
                                      </p:cBhvr>
                                      <p:tavLst>
                                        <p:tav tm="0">
                                          <p:val>
                                            <p:strVal val="#ppt_y"/>
                                          </p:val>
                                        </p:tav>
                                        <p:tav tm="100000">
                                          <p:val>
                                            <p:strVal val="#ppt_y"/>
                                          </p:val>
                                        </p:tav>
                                      </p:tavLst>
                                    </p:anim>
                                  </p:childTnLst>
                                </p:cTn>
                              </p:par>
                              <p:par>
                                <p:cTn id="90" presetID="40" presetClass="entr" presetSubtype="0" fill="hold" nodeType="withEffect">
                                  <p:stCondLst>
                                    <p:cond delay="0"/>
                                  </p:stCondLst>
                                  <p:iterate type="lt">
                                    <p:tmPct val="10000"/>
                                  </p:iterate>
                                  <p:childTnLst>
                                    <p:set>
                                      <p:cBhvr>
                                        <p:cTn id="91" dur="1" fill="hold">
                                          <p:stCondLst>
                                            <p:cond delay="0"/>
                                          </p:stCondLst>
                                        </p:cTn>
                                        <p:tgtEl>
                                          <p:spTgt spid="16401">
                                            <p:txEl>
                                              <p:pRg st="5" end="5"/>
                                            </p:txEl>
                                          </p:spTgt>
                                        </p:tgtEl>
                                        <p:attrNameLst>
                                          <p:attrName>style.visibility</p:attrName>
                                        </p:attrNameLst>
                                      </p:cBhvr>
                                      <p:to>
                                        <p:strVal val="visible"/>
                                      </p:to>
                                    </p:set>
                                    <p:animEffect transition="in" filter="fade">
                                      <p:cBhvr>
                                        <p:cTn id="92" dur="500"/>
                                        <p:tgtEl>
                                          <p:spTgt spid="16401">
                                            <p:txEl>
                                              <p:pRg st="5" end="5"/>
                                            </p:txEl>
                                          </p:spTgt>
                                        </p:tgtEl>
                                      </p:cBhvr>
                                    </p:animEffect>
                                    <p:anim calcmode="lin" valueType="num">
                                      <p:cBhvr>
                                        <p:cTn id="93" dur="500" fill="hold"/>
                                        <p:tgtEl>
                                          <p:spTgt spid="16401">
                                            <p:txEl>
                                              <p:pRg st="5" end="5"/>
                                            </p:txEl>
                                          </p:spTgt>
                                        </p:tgtEl>
                                        <p:attrNameLst>
                                          <p:attrName>ppt_x</p:attrName>
                                        </p:attrNameLst>
                                      </p:cBhvr>
                                      <p:tavLst>
                                        <p:tav tm="0">
                                          <p:val>
                                            <p:strVal val="#ppt_x-.1"/>
                                          </p:val>
                                        </p:tav>
                                        <p:tav tm="100000">
                                          <p:val>
                                            <p:strVal val="#ppt_x"/>
                                          </p:val>
                                        </p:tav>
                                      </p:tavLst>
                                    </p:anim>
                                    <p:anim calcmode="lin" valueType="num">
                                      <p:cBhvr>
                                        <p:cTn id="94" dur="500" fill="hold"/>
                                        <p:tgtEl>
                                          <p:spTgt spid="1640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descr="9k="/>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9223" name="AutoShape 7" descr="9k="/>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9225" name="AutoShape 9" descr="9k="/>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9226" name="Rectangle 10"/>
          <p:cNvSpPr>
            <a:spLocks noGrp="1" noChangeArrowheads="1"/>
          </p:cNvSpPr>
          <p:nvPr>
            <p:ph type="ctrTitle"/>
          </p:nvPr>
        </p:nvSpPr>
        <p:spPr/>
        <p:txBody>
          <a:bodyPr/>
          <a:lstStyle/>
          <a:p>
            <a:endParaRPr lang="ru-RU"/>
          </a:p>
        </p:txBody>
      </p:sp>
      <p:sp>
        <p:nvSpPr>
          <p:cNvPr id="9227" name="Rectangle 11"/>
          <p:cNvSpPr>
            <a:spLocks noGrp="1" noChangeArrowheads="1"/>
          </p:cNvSpPr>
          <p:nvPr>
            <p:ph type="subTitle" idx="1"/>
          </p:nvPr>
        </p:nvSpPr>
        <p:spPr/>
        <p:txBody>
          <a:bodyPr/>
          <a:lstStyle/>
          <a:p>
            <a:endParaRPr lang="ru-RU"/>
          </a:p>
        </p:txBody>
      </p:sp>
      <p:sp>
        <p:nvSpPr>
          <p:cNvPr id="9229" name="AutoShape 13" descr="9k="/>
          <p:cNvSpPr>
            <a:spLocks noChangeAspect="1" noChangeArrowheads="1"/>
          </p:cNvSpPr>
          <p:nvPr/>
        </p:nvSpPr>
        <p:spPr bwMode="auto">
          <a:xfrm>
            <a:off x="4419600" y="3276600"/>
            <a:ext cx="304800" cy="304800"/>
          </a:xfrm>
          <a:prstGeom prst="rect">
            <a:avLst/>
          </a:prstGeom>
          <a:noFill/>
        </p:spPr>
        <p:txBody>
          <a:bodyPr/>
          <a:lstStyle/>
          <a:p>
            <a:endParaRPr lang="ru-RU"/>
          </a:p>
        </p:txBody>
      </p:sp>
      <p:pic>
        <p:nvPicPr>
          <p:cNvPr id="9231" name="Picture 15" descr="1313040712_morskoi-bereg-vo-vremya-zakata-1"/>
          <p:cNvPicPr>
            <a:picLocks noChangeAspect="1" noChangeArrowheads="1"/>
          </p:cNvPicPr>
          <p:nvPr/>
        </p:nvPicPr>
        <p:blipFill>
          <a:blip r:embed="rId2" cstate="print"/>
          <a:srcRect/>
          <a:stretch>
            <a:fillRect/>
          </a:stretch>
        </p:blipFill>
        <p:spPr bwMode="auto">
          <a:xfrm>
            <a:off x="0" y="26988"/>
            <a:ext cx="9144000" cy="6858000"/>
          </a:xfrm>
          <a:prstGeom prst="rect">
            <a:avLst/>
          </a:prstGeom>
          <a:noFill/>
        </p:spPr>
      </p:pic>
      <p:pic>
        <p:nvPicPr>
          <p:cNvPr id="9233" name="Picture 17" descr="IceWorldSS"/>
          <p:cNvPicPr>
            <a:picLocks noChangeAspect="1" noChangeArrowheads="1" noCrop="1"/>
          </p:cNvPicPr>
          <p:nvPr/>
        </p:nvPicPr>
        <p:blipFill>
          <a:blip r:embed="rId3" cstate="print"/>
          <a:srcRect/>
          <a:stretch>
            <a:fillRect/>
          </a:stretch>
        </p:blipFill>
        <p:spPr bwMode="auto">
          <a:xfrm>
            <a:off x="0" y="0"/>
            <a:ext cx="9324975" cy="7100888"/>
          </a:xfrm>
          <a:prstGeom prst="rect">
            <a:avLst/>
          </a:prstGeom>
          <a:noFill/>
        </p:spPr>
      </p:pic>
      <p:pic>
        <p:nvPicPr>
          <p:cNvPr id="9234" name="Picture 18" descr="y3"/>
          <p:cNvPicPr>
            <a:picLocks noChangeAspect="1" noChangeArrowheads="1" noCrop="1"/>
          </p:cNvPicPr>
          <p:nvPr/>
        </p:nvPicPr>
        <p:blipFill>
          <a:blip r:embed="rId4" cstate="print"/>
          <a:srcRect/>
          <a:stretch>
            <a:fillRect/>
          </a:stretch>
        </p:blipFill>
        <p:spPr bwMode="auto">
          <a:xfrm>
            <a:off x="7938" y="-127000"/>
            <a:ext cx="9317037" cy="7372350"/>
          </a:xfrm>
          <a:prstGeom prst="rect">
            <a:avLst/>
          </a:prstGeom>
          <a:noFill/>
        </p:spPr>
      </p:pic>
      <p:pic>
        <p:nvPicPr>
          <p:cNvPr id="9235" name="Picture 19" descr="BATEAU2"/>
          <p:cNvPicPr>
            <a:picLocks noChangeAspect="1" noChangeArrowheads="1" noCrop="1"/>
          </p:cNvPicPr>
          <p:nvPr/>
        </p:nvPicPr>
        <p:blipFill>
          <a:blip r:embed="rId5" cstate="print"/>
          <a:srcRect/>
          <a:stretch>
            <a:fillRect/>
          </a:stretch>
        </p:blipFill>
        <p:spPr bwMode="auto">
          <a:xfrm>
            <a:off x="34925" y="-242888"/>
            <a:ext cx="9324975" cy="7559676"/>
          </a:xfrm>
          <a:prstGeom prst="rect">
            <a:avLst/>
          </a:prstGeom>
          <a:noFill/>
        </p:spPr>
      </p:pic>
      <p:pic>
        <p:nvPicPr>
          <p:cNvPr id="9237" name="Picture 21" descr="144"/>
          <p:cNvPicPr>
            <a:picLocks noChangeAspect="1" noChangeArrowheads="1" noCrop="1"/>
          </p:cNvPicPr>
          <p:nvPr/>
        </p:nvPicPr>
        <p:blipFill>
          <a:blip r:embed="rId6" cstate="print"/>
          <a:srcRect/>
          <a:stretch>
            <a:fillRect/>
          </a:stretch>
        </p:blipFill>
        <p:spPr bwMode="auto">
          <a:xfrm>
            <a:off x="0" y="-242888"/>
            <a:ext cx="9396413" cy="7545388"/>
          </a:xfrm>
          <a:prstGeom prst="rect">
            <a:avLst/>
          </a:prstGeom>
          <a:noFill/>
        </p:spPr>
      </p:pic>
      <p:sp>
        <p:nvSpPr>
          <p:cNvPr id="9240" name="WordArt 24"/>
          <p:cNvSpPr>
            <a:spLocks noChangeArrowheads="1" noChangeShapeType="1" noTextEdit="1"/>
          </p:cNvSpPr>
          <p:nvPr/>
        </p:nvSpPr>
        <p:spPr bwMode="auto">
          <a:xfrm>
            <a:off x="2843213" y="0"/>
            <a:ext cx="5616575"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0066CC"/>
                </a:solidFill>
                <a:effectLst>
                  <a:outerShdw dist="35921" dir="2700000" algn="ctr" rotWithShape="0">
                    <a:srgbClr val="990000"/>
                  </a:outerShdw>
                </a:effectLst>
                <a:latin typeface="Impact"/>
              </a:rPr>
              <a:t>II-QRUP</a:t>
            </a:r>
            <a:endParaRPr lang="ru-RU" sz="3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pic>
        <p:nvPicPr>
          <p:cNvPr id="9241" name="Picture 25" descr="Uşaq ensiklopediyası(15)"/>
          <p:cNvPicPr>
            <a:picLocks noChangeAspect="1" noChangeArrowheads="1"/>
          </p:cNvPicPr>
          <p:nvPr/>
        </p:nvPicPr>
        <p:blipFill>
          <a:blip r:embed="rId7" cstate="print"/>
          <a:srcRect/>
          <a:stretch>
            <a:fillRect/>
          </a:stretch>
        </p:blipFill>
        <p:spPr bwMode="auto">
          <a:xfrm>
            <a:off x="0" y="-242888"/>
            <a:ext cx="1979613" cy="2301876"/>
          </a:xfrm>
          <a:prstGeom prst="rect">
            <a:avLst/>
          </a:prstGeom>
          <a:noFill/>
          <a:ln w="9525">
            <a:noFill/>
            <a:miter lim="800000"/>
            <a:headEnd/>
            <a:tailEnd/>
          </a:ln>
        </p:spPr>
      </p:pic>
      <p:pic>
        <p:nvPicPr>
          <p:cNvPr id="9244" name="Picture 28" descr="anim556"/>
          <p:cNvPicPr>
            <a:picLocks noChangeAspect="1" noChangeArrowheads="1" noCrop="1"/>
          </p:cNvPicPr>
          <p:nvPr/>
        </p:nvPicPr>
        <p:blipFill>
          <a:blip r:embed="rId8" cstate="print"/>
          <a:srcRect/>
          <a:stretch>
            <a:fillRect/>
          </a:stretch>
        </p:blipFill>
        <p:spPr bwMode="auto">
          <a:xfrm>
            <a:off x="1619250" y="4581525"/>
            <a:ext cx="2663825" cy="863600"/>
          </a:xfrm>
          <a:prstGeom prst="rect">
            <a:avLst/>
          </a:prstGeom>
          <a:noFill/>
        </p:spPr>
      </p:pic>
      <p:pic>
        <p:nvPicPr>
          <p:cNvPr id="9245" name="Picture 29" descr="anim556"/>
          <p:cNvPicPr>
            <a:picLocks noChangeAspect="1" noChangeArrowheads="1" noCrop="1"/>
          </p:cNvPicPr>
          <p:nvPr/>
        </p:nvPicPr>
        <p:blipFill>
          <a:blip r:embed="rId8" cstate="print"/>
          <a:srcRect/>
          <a:stretch>
            <a:fillRect/>
          </a:stretch>
        </p:blipFill>
        <p:spPr bwMode="auto">
          <a:xfrm>
            <a:off x="2843213" y="3933825"/>
            <a:ext cx="2663825" cy="863600"/>
          </a:xfrm>
          <a:prstGeom prst="rect">
            <a:avLst/>
          </a:prstGeom>
          <a:noFill/>
        </p:spPr>
      </p:pic>
      <p:pic>
        <p:nvPicPr>
          <p:cNvPr id="9246" name="Picture 30" descr="anim556"/>
          <p:cNvPicPr>
            <a:picLocks noChangeAspect="1" noChangeArrowheads="1" noCrop="1"/>
          </p:cNvPicPr>
          <p:nvPr/>
        </p:nvPicPr>
        <p:blipFill>
          <a:blip r:embed="rId8" cstate="print"/>
          <a:srcRect/>
          <a:stretch>
            <a:fillRect/>
          </a:stretch>
        </p:blipFill>
        <p:spPr bwMode="auto">
          <a:xfrm>
            <a:off x="827088" y="3933825"/>
            <a:ext cx="2663825" cy="863600"/>
          </a:xfrm>
          <a:prstGeom prst="rect">
            <a:avLst/>
          </a:prstGeom>
          <a:noFill/>
        </p:spPr>
      </p:pic>
      <p:sp>
        <p:nvSpPr>
          <p:cNvPr id="9247" name="Rectangle 31"/>
          <p:cNvSpPr>
            <a:spLocks noChangeArrowheads="1"/>
          </p:cNvSpPr>
          <p:nvPr/>
        </p:nvSpPr>
        <p:spPr bwMode="auto">
          <a:xfrm>
            <a:off x="0" y="1116013"/>
            <a:ext cx="9144000" cy="6178550"/>
          </a:xfrm>
          <a:prstGeom prst="rect">
            <a:avLst/>
          </a:prstGeom>
          <a:noFill/>
          <a:ln w="9525">
            <a:noFill/>
            <a:miter lim="800000"/>
            <a:headEnd/>
            <a:tailEnd/>
          </a:ln>
          <a:effectLst/>
        </p:spPr>
        <p:txBody>
          <a:bodyPr anchor="ctr">
            <a:spAutoFit/>
          </a:bodyPr>
          <a:lstStyle/>
          <a:p>
            <a:r>
              <a:rPr lang="ru-RU" sz="4000">
                <a:solidFill>
                  <a:srgbClr val="000000"/>
                </a:solidFill>
                <a:latin typeface="Times New Roman" pitchFamily="18" charset="0"/>
              </a:rPr>
              <a:t>Balıq</a:t>
            </a:r>
            <a:r>
              <a:rPr lang="ru-RU" sz="2400">
                <a:solidFill>
                  <a:srgbClr val="000000"/>
                </a:solidFill>
                <a:latin typeface="Times New Roman" pitchFamily="18" charset="0"/>
              </a:rPr>
              <a:t> </a:t>
            </a:r>
            <a:r>
              <a:rPr lang="ru-RU" sz="3600">
                <a:solidFill>
                  <a:srgbClr val="000000"/>
                </a:solidFill>
                <a:latin typeface="Times New Roman" pitchFamily="18" charset="0"/>
              </a:rPr>
              <a:t>ovu </a:t>
            </a:r>
          </a:p>
          <a:p>
            <a:pPr algn="just"/>
            <a:r>
              <a:rPr lang="az-Latn-AZ" sz="2400">
                <a:solidFill>
                  <a:srgbClr val="660033"/>
                </a:solidFill>
                <a:latin typeface="Times New Roman" pitchFamily="18" charset="0"/>
              </a:rPr>
              <a:t>Sanki burda çətin bir iş yoxdur: soxulcanı qarmağa taxdın, tilovu suya saldın, gözlə görüm suyun altında hansı balıq avamlıq edib gəlib tilova düşəcək. Elə hesab edin ki, çay kənarındasınız. Tilovu hərləyirsiniz və...yemlə birgə qarmaq hansısa kolun dibinə düşür, tilov ağacının ucu şappıltı ilə suya dəyir, balıqları qaçırır. Tilovu ehmalca suya salmaq, sahildən 15 addım kənarda qamışlıqda tilov üçün yer tapmaq asan deyil. Bunun üçün xeyli məşq etmək lazımdı.</a:t>
            </a:r>
            <a:endParaRPr lang="ru-RU" sz="2400">
              <a:solidFill>
                <a:srgbClr val="660033"/>
              </a:solidFill>
              <a:latin typeface="Times New Roman" pitchFamily="18" charset="0"/>
            </a:endParaRPr>
          </a:p>
          <a:p>
            <a:pPr algn="just"/>
            <a:r>
              <a:rPr lang="az-Latn-AZ" sz="2400">
                <a:solidFill>
                  <a:srgbClr val="660033"/>
                </a:solidFill>
                <a:latin typeface="Times New Roman" pitchFamily="18" charset="0"/>
              </a:rPr>
              <a:t>İdmançı balıq ovçuları arasında yayda tilovla,spinninqlə, qışda lövhəciklə, qarmaq bənd olunmuş xırda qurğuşun parçası ilə balıq tutmaq üzrə müxtəlif yarışlar keçirilir.</a:t>
            </a:r>
            <a:endParaRPr lang="ru-RU" sz="2400">
              <a:solidFill>
                <a:srgbClr val="660033"/>
              </a:solidFill>
              <a:latin typeface="Times New Roman" pitchFamily="18" charset="0"/>
            </a:endParaRPr>
          </a:p>
          <a:p>
            <a:pPr algn="just"/>
            <a:r>
              <a:rPr lang="az-Latn-AZ" sz="2400">
                <a:solidFill>
                  <a:srgbClr val="660033"/>
                </a:solidFill>
                <a:latin typeface="Times New Roman" pitchFamily="18" charset="0"/>
              </a:rPr>
              <a:t>Əsl balıq ovçuları təbiəti ürəkdən sevən, ona qayğıkeşliklə yanaşan adamlardır. Onlar balıq ovçuluğunun qaydalarına əməl edir, su hövzələrinin balıqla təhcizatına və balıqların brakonyerlərdən (icazəsiz ov edənlər) mühafizəsinə yardım göstərirlər.   </a:t>
            </a:r>
            <a:endParaRPr lang="ru-RU" sz="2400">
              <a:solidFill>
                <a:srgbClr val="660033"/>
              </a:solidFill>
              <a:latin typeface="Times New Roman" pitchFamily="18" charset="0"/>
            </a:endParaRPr>
          </a:p>
          <a:p>
            <a:pPr algn="just" eaLnBrk="0" hangingPunct="0"/>
            <a:endParaRPr lang="ru-RU" sz="2400">
              <a:solidFill>
                <a:srgbClr val="660033"/>
              </a:solidFill>
              <a:latin typeface="Arial" charset="0"/>
            </a:endParaRPr>
          </a:p>
        </p:txBody>
      </p:sp>
      <p:pic>
        <p:nvPicPr>
          <p:cNvPr id="9249" name="Picture 33" descr="anim407"/>
          <p:cNvPicPr>
            <a:picLocks noChangeAspect="1" noChangeArrowheads="1" noCrop="1"/>
          </p:cNvPicPr>
          <p:nvPr/>
        </p:nvPicPr>
        <p:blipFill>
          <a:blip r:embed="rId9" cstate="print"/>
          <a:srcRect/>
          <a:stretch>
            <a:fillRect/>
          </a:stretch>
        </p:blipFill>
        <p:spPr bwMode="auto">
          <a:xfrm>
            <a:off x="2916238" y="5373688"/>
            <a:ext cx="5111750" cy="923925"/>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231"/>
                                        </p:tgtEl>
                                        <p:attrNameLst>
                                          <p:attrName>style.visibility</p:attrName>
                                        </p:attrNameLst>
                                      </p:cBhvr>
                                      <p:to>
                                        <p:strVal val="visible"/>
                                      </p:to>
                                    </p:set>
                                    <p:animScale>
                                      <p:cBhvr>
                                        <p:cTn id="7" dur="1000" decel="50000" fill="hold">
                                          <p:stCondLst>
                                            <p:cond delay="0"/>
                                          </p:stCondLst>
                                        </p:cTn>
                                        <p:tgtEl>
                                          <p:spTgt spid="92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31"/>
                                        </p:tgtEl>
                                        <p:attrNameLst>
                                          <p:attrName>ppt_x</p:attrName>
                                          <p:attrName>ppt_y</p:attrName>
                                        </p:attrNameLst>
                                      </p:cBhvr>
                                    </p:animMotion>
                                    <p:animEffect transition="in" filter="fade">
                                      <p:cBhvr>
                                        <p:cTn id="9" dur="1000"/>
                                        <p:tgtEl>
                                          <p:spTgt spid="923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240"/>
                                        </p:tgtEl>
                                        <p:attrNameLst>
                                          <p:attrName>style.visibility</p:attrName>
                                        </p:attrNameLst>
                                      </p:cBhvr>
                                      <p:to>
                                        <p:strVal val="visible"/>
                                      </p:to>
                                    </p:set>
                                    <p:animEffect transition="in" filter="wheel(4)">
                                      <p:cBhvr>
                                        <p:cTn id="14" dur="5000"/>
                                        <p:tgtEl>
                                          <p:spTgt spid="924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234"/>
                                        </p:tgtEl>
                                        <p:attrNameLst>
                                          <p:attrName>style.visibility</p:attrName>
                                        </p:attrNameLst>
                                      </p:cBhvr>
                                      <p:to>
                                        <p:strVal val="visible"/>
                                      </p:to>
                                    </p:set>
                                    <p:animEffect transition="in" filter="diamond(in)">
                                      <p:cBhvr>
                                        <p:cTn id="19" dur="5000"/>
                                        <p:tgtEl>
                                          <p:spTgt spid="923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9237"/>
                                        </p:tgtEl>
                                        <p:attrNameLst>
                                          <p:attrName>style.visibility</p:attrName>
                                        </p:attrNameLst>
                                      </p:cBhvr>
                                      <p:to>
                                        <p:strVal val="visible"/>
                                      </p:to>
                                    </p:set>
                                    <p:animEffect transition="in" filter="diamond(in)">
                                      <p:cBhvr>
                                        <p:cTn id="24" dur="2000"/>
                                        <p:tgtEl>
                                          <p:spTgt spid="923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9235"/>
                                        </p:tgtEl>
                                        <p:attrNameLst>
                                          <p:attrName>style.visibility</p:attrName>
                                        </p:attrNameLst>
                                      </p:cBhvr>
                                      <p:to>
                                        <p:strVal val="visible"/>
                                      </p:to>
                                    </p:set>
                                    <p:animEffect transition="in" filter="wheel(4)">
                                      <p:cBhvr>
                                        <p:cTn id="29" dur="2000"/>
                                        <p:tgtEl>
                                          <p:spTgt spid="923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234"/>
                                        </p:tgtEl>
                                        <p:attrNameLst>
                                          <p:attrName>style.visibility</p:attrName>
                                        </p:attrNameLst>
                                      </p:cBhvr>
                                      <p:to>
                                        <p:strVal val="visible"/>
                                      </p:to>
                                    </p:set>
                                    <p:anim calcmode="lin" valueType="num">
                                      <p:cBhvr additive="base">
                                        <p:cTn id="34" dur="500" fill="hold"/>
                                        <p:tgtEl>
                                          <p:spTgt spid="9234"/>
                                        </p:tgtEl>
                                        <p:attrNameLst>
                                          <p:attrName>ppt_x</p:attrName>
                                        </p:attrNameLst>
                                      </p:cBhvr>
                                      <p:tavLst>
                                        <p:tav tm="0">
                                          <p:val>
                                            <p:strVal val="#ppt_x"/>
                                          </p:val>
                                        </p:tav>
                                        <p:tav tm="100000">
                                          <p:val>
                                            <p:strVal val="#ppt_x"/>
                                          </p:val>
                                        </p:tav>
                                      </p:tavLst>
                                    </p:anim>
                                    <p:anim calcmode="lin" valueType="num">
                                      <p:cBhvr additive="base">
                                        <p:cTn id="35"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235"/>
                                        </p:tgtEl>
                                        <p:attrNameLst>
                                          <p:attrName>style.visibility</p:attrName>
                                        </p:attrNameLst>
                                      </p:cBhvr>
                                      <p:to>
                                        <p:strVal val="visible"/>
                                      </p:to>
                                    </p:set>
                                    <p:animEffect transition="in" filter="blinds(horizontal)">
                                      <p:cBhvr>
                                        <p:cTn id="40" dur="5000"/>
                                        <p:tgtEl>
                                          <p:spTgt spid="9235"/>
                                        </p:tgtEl>
                                      </p:cBhvr>
                                    </p:animEffect>
                                  </p:childTnLst>
                                </p:cTn>
                              </p:par>
                            </p:childTnLst>
                          </p:cTn>
                        </p:par>
                      </p:childTnLst>
                    </p:cTn>
                  </p:par>
                  <p:par>
                    <p:cTn id="41" fill="hold">
                      <p:stCondLst>
                        <p:cond delay="indefinite"/>
                      </p:stCondLst>
                      <p:childTnLst>
                        <p:par>
                          <p:cTn id="42" fill="hold">
                            <p:stCondLst>
                              <p:cond delay="0"/>
                            </p:stCondLst>
                            <p:childTnLst>
                              <p:par>
                                <p:cTn id="43" presetID="28" presetClass="entr" presetSubtype="0" fill="hold" nodeType="clickEffect">
                                  <p:stCondLst>
                                    <p:cond delay="0"/>
                                  </p:stCondLst>
                                  <p:childTnLst>
                                    <p:set>
                                      <p:cBhvr>
                                        <p:cTn id="44" dur="1" fill="hold">
                                          <p:stCondLst>
                                            <p:cond delay="0"/>
                                          </p:stCondLst>
                                        </p:cTn>
                                        <p:tgtEl>
                                          <p:spTgt spid="9234"/>
                                        </p:tgtEl>
                                        <p:attrNameLst>
                                          <p:attrName>style.visibility</p:attrName>
                                        </p:attrNameLst>
                                      </p:cBhvr>
                                      <p:to>
                                        <p:strVal val="visible"/>
                                      </p:to>
                                    </p:set>
                                    <p:anim calcmode="lin" valueType="num">
                                      <p:cBhvr>
                                        <p:cTn id="45" dur="15000" fill="hold"/>
                                        <p:tgtEl>
                                          <p:spTgt spid="9234"/>
                                        </p:tgtEl>
                                        <p:attrNameLst>
                                          <p:attrName>ppt_x</p:attrName>
                                        </p:attrNameLst>
                                      </p:cBhvr>
                                      <p:tavLst>
                                        <p:tav tm="0">
                                          <p:val>
                                            <p:strVal val="#ppt_x"/>
                                          </p:val>
                                        </p:tav>
                                        <p:tav tm="100000">
                                          <p:val>
                                            <p:strVal val="#ppt_x"/>
                                          </p:val>
                                        </p:tav>
                                      </p:tavLst>
                                    </p:anim>
                                    <p:anim calcmode="lin" valueType="num">
                                      <p:cBhvr>
                                        <p:cTn id="46" dur="15000" fill="hold"/>
                                        <p:tgtEl>
                                          <p:spTgt spid="9234"/>
                                        </p:tgtEl>
                                        <p:attrNameLst>
                                          <p:attrName>ppt_y</p:attrName>
                                        </p:attrNameLst>
                                      </p:cBhvr>
                                      <p:tavLst>
                                        <p:tav tm="0">
                                          <p:val>
                                            <p:strVal val="#ppt_y+1"/>
                                          </p:val>
                                        </p:tav>
                                        <p:tav tm="100000">
                                          <p:val>
                                            <p:strVal val="#ppt_y-1"/>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9233"/>
                                        </p:tgtEl>
                                        <p:attrNameLst>
                                          <p:attrName>style.visibility</p:attrName>
                                        </p:attrNameLst>
                                      </p:cBhvr>
                                      <p:to>
                                        <p:strVal val="visible"/>
                                      </p:to>
                                    </p:set>
                                    <p:animEffect transition="in" filter="diamond(in)">
                                      <p:cBhvr>
                                        <p:cTn id="51" dur="5000"/>
                                        <p:tgtEl>
                                          <p:spTgt spid="9233"/>
                                        </p:tgtEl>
                                      </p:cBhvr>
                                    </p:animEffect>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nodeType="clickEffect">
                                  <p:stCondLst>
                                    <p:cond delay="0"/>
                                  </p:stCondLst>
                                  <p:childTnLst>
                                    <p:set>
                                      <p:cBhvr>
                                        <p:cTn id="55" dur="1" fill="hold">
                                          <p:stCondLst>
                                            <p:cond delay="0"/>
                                          </p:stCondLst>
                                        </p:cTn>
                                        <p:tgtEl>
                                          <p:spTgt spid="9241"/>
                                        </p:tgtEl>
                                        <p:attrNameLst>
                                          <p:attrName>style.visibility</p:attrName>
                                        </p:attrNameLst>
                                      </p:cBhvr>
                                      <p:to>
                                        <p:strVal val="visible"/>
                                      </p:to>
                                    </p:set>
                                    <p:animEffect transition="in" filter="fade">
                                      <p:cBhvr>
                                        <p:cTn id="56" dur="800" decel="100000"/>
                                        <p:tgtEl>
                                          <p:spTgt spid="9241"/>
                                        </p:tgtEl>
                                      </p:cBhvr>
                                    </p:animEffect>
                                    <p:anim calcmode="lin" valueType="num">
                                      <p:cBhvr>
                                        <p:cTn id="57" dur="800" decel="100000" fill="hold"/>
                                        <p:tgtEl>
                                          <p:spTgt spid="9241"/>
                                        </p:tgtEl>
                                        <p:attrNameLst>
                                          <p:attrName>style.rotation</p:attrName>
                                        </p:attrNameLst>
                                      </p:cBhvr>
                                      <p:tavLst>
                                        <p:tav tm="0">
                                          <p:val>
                                            <p:fltVal val="-90"/>
                                          </p:val>
                                        </p:tav>
                                        <p:tav tm="100000">
                                          <p:val>
                                            <p:fltVal val="0"/>
                                          </p:val>
                                        </p:tav>
                                      </p:tavLst>
                                    </p:anim>
                                    <p:anim calcmode="lin" valueType="num">
                                      <p:cBhvr>
                                        <p:cTn id="58" dur="800" decel="100000" fill="hold"/>
                                        <p:tgtEl>
                                          <p:spTgt spid="9241"/>
                                        </p:tgtEl>
                                        <p:attrNameLst>
                                          <p:attrName>ppt_x</p:attrName>
                                        </p:attrNameLst>
                                      </p:cBhvr>
                                      <p:tavLst>
                                        <p:tav tm="0">
                                          <p:val>
                                            <p:strVal val="#ppt_x+0.4"/>
                                          </p:val>
                                        </p:tav>
                                        <p:tav tm="100000">
                                          <p:val>
                                            <p:strVal val="#ppt_x-0.05"/>
                                          </p:val>
                                        </p:tav>
                                      </p:tavLst>
                                    </p:anim>
                                    <p:anim calcmode="lin" valueType="num">
                                      <p:cBhvr>
                                        <p:cTn id="59" dur="800" decel="100000" fill="hold"/>
                                        <p:tgtEl>
                                          <p:spTgt spid="9241"/>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9241"/>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92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ru-RU"/>
          </a:p>
        </p:txBody>
      </p:sp>
      <p:sp>
        <p:nvSpPr>
          <p:cNvPr id="11267" name="Rectangle 3"/>
          <p:cNvSpPr>
            <a:spLocks noGrp="1" noChangeArrowheads="1"/>
          </p:cNvSpPr>
          <p:nvPr>
            <p:ph idx="1"/>
          </p:nvPr>
        </p:nvSpPr>
        <p:spPr/>
        <p:txBody>
          <a:bodyPr/>
          <a:lstStyle/>
          <a:p>
            <a:endParaRPr lang="ru-RU"/>
          </a:p>
        </p:txBody>
      </p:sp>
      <p:pic>
        <p:nvPicPr>
          <p:cNvPr id="11269" name="Picture 5" descr="y3"/>
          <p:cNvPicPr>
            <a:picLocks noChangeAspect="1" noChangeArrowheads="1" noCrop="1"/>
          </p:cNvPicPr>
          <p:nvPr/>
        </p:nvPicPr>
        <p:blipFill>
          <a:blip r:embed="rId2" cstate="print"/>
          <a:srcRect/>
          <a:stretch>
            <a:fillRect/>
          </a:stretch>
        </p:blipFill>
        <p:spPr bwMode="auto">
          <a:xfrm>
            <a:off x="0" y="14288"/>
            <a:ext cx="9172575" cy="6858000"/>
          </a:xfrm>
          <a:prstGeom prst="rect">
            <a:avLst/>
          </a:prstGeom>
          <a:noFill/>
        </p:spPr>
      </p:pic>
      <p:pic>
        <p:nvPicPr>
          <p:cNvPr id="11272" name="Picture 8" descr="defter_kitap_gifleri_99"/>
          <p:cNvPicPr>
            <a:picLocks noChangeAspect="1" noChangeArrowheads="1" noCrop="1"/>
          </p:cNvPicPr>
          <p:nvPr/>
        </p:nvPicPr>
        <p:blipFill>
          <a:blip r:embed="rId3" cstate="print"/>
          <a:srcRect/>
          <a:stretch>
            <a:fillRect/>
          </a:stretch>
        </p:blipFill>
        <p:spPr bwMode="auto">
          <a:xfrm>
            <a:off x="7235825" y="0"/>
            <a:ext cx="1908175" cy="1196975"/>
          </a:xfrm>
          <a:prstGeom prst="rect">
            <a:avLst/>
          </a:prstGeom>
          <a:noFill/>
        </p:spPr>
      </p:pic>
      <p:pic>
        <p:nvPicPr>
          <p:cNvPr id="11273" name="Picture 9" descr="BATEAU2"/>
          <p:cNvPicPr>
            <a:picLocks noChangeAspect="1" noChangeArrowheads="1" noCrop="1"/>
          </p:cNvPicPr>
          <p:nvPr/>
        </p:nvPicPr>
        <p:blipFill>
          <a:blip r:embed="rId4" cstate="print"/>
          <a:srcRect/>
          <a:stretch>
            <a:fillRect/>
          </a:stretch>
        </p:blipFill>
        <p:spPr bwMode="auto">
          <a:xfrm>
            <a:off x="0" y="0"/>
            <a:ext cx="9324975" cy="6980238"/>
          </a:xfrm>
          <a:prstGeom prst="rect">
            <a:avLst/>
          </a:prstGeom>
          <a:noFill/>
        </p:spPr>
      </p:pic>
      <p:pic>
        <p:nvPicPr>
          <p:cNvPr id="11274" name="Picture 10" descr="BATEAU2"/>
          <p:cNvPicPr>
            <a:picLocks noChangeAspect="1" noChangeArrowheads="1" noCrop="1"/>
          </p:cNvPicPr>
          <p:nvPr/>
        </p:nvPicPr>
        <p:blipFill>
          <a:blip r:embed="rId4" cstate="print"/>
          <a:srcRect/>
          <a:stretch>
            <a:fillRect/>
          </a:stretch>
        </p:blipFill>
        <p:spPr bwMode="auto">
          <a:xfrm>
            <a:off x="0" y="0"/>
            <a:ext cx="9324975" cy="6980238"/>
          </a:xfrm>
          <a:prstGeom prst="rect">
            <a:avLst/>
          </a:prstGeom>
          <a:noFill/>
        </p:spPr>
      </p:pic>
      <p:pic>
        <p:nvPicPr>
          <p:cNvPr id="11275" name="Picture 11" descr="Uşaq ensiklopediyası (5)"/>
          <p:cNvPicPr>
            <a:picLocks noChangeAspect="1" noChangeArrowheads="1"/>
          </p:cNvPicPr>
          <p:nvPr/>
        </p:nvPicPr>
        <p:blipFill>
          <a:blip r:embed="rId5" cstate="print"/>
          <a:srcRect/>
          <a:stretch>
            <a:fillRect/>
          </a:stretch>
        </p:blipFill>
        <p:spPr bwMode="auto">
          <a:xfrm>
            <a:off x="0" y="0"/>
            <a:ext cx="2870200" cy="1924050"/>
          </a:xfrm>
          <a:prstGeom prst="rect">
            <a:avLst/>
          </a:prstGeom>
          <a:noFill/>
          <a:ln w="9525">
            <a:noFill/>
            <a:miter lim="800000"/>
            <a:headEnd/>
            <a:tailEnd/>
          </a:ln>
        </p:spPr>
      </p:pic>
      <p:sp>
        <p:nvSpPr>
          <p:cNvPr id="11276" name="WordArt 12"/>
          <p:cNvSpPr>
            <a:spLocks noChangeArrowheads="1" noChangeShapeType="1" noTextEdit="1"/>
          </p:cNvSpPr>
          <p:nvPr/>
        </p:nvSpPr>
        <p:spPr bwMode="auto">
          <a:xfrm>
            <a:off x="3059113" y="333375"/>
            <a:ext cx="5616575"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effectLst>
                  <a:outerShdw dist="35921" dir="2700000" algn="ctr" rotWithShape="0">
                    <a:srgbClr val="990000"/>
                  </a:outerShdw>
                </a:effectLst>
                <a:latin typeface="Impact"/>
              </a:rPr>
              <a:t>III-QRUP</a:t>
            </a:r>
            <a:endParaRPr lang="ru-RU" sz="3600" kern="10">
              <a:ln w="19050">
                <a:solidFill>
                  <a:srgbClr val="99CCFF"/>
                </a:solidFill>
                <a:round/>
                <a:headEnd/>
                <a:tailEnd/>
              </a:ln>
              <a:effectLst>
                <a:outerShdw dist="35921" dir="2700000" algn="ctr" rotWithShape="0">
                  <a:srgbClr val="990000"/>
                </a:outerShdw>
              </a:effectLst>
              <a:latin typeface="Impact"/>
            </a:endParaRPr>
          </a:p>
        </p:txBody>
      </p:sp>
      <p:sp>
        <p:nvSpPr>
          <p:cNvPr id="11277" name="Rectangle 13"/>
          <p:cNvSpPr>
            <a:spLocks noChangeArrowheads="1"/>
          </p:cNvSpPr>
          <p:nvPr/>
        </p:nvSpPr>
        <p:spPr bwMode="auto">
          <a:xfrm>
            <a:off x="0" y="1279525"/>
            <a:ext cx="9144000" cy="5334000"/>
          </a:xfrm>
          <a:prstGeom prst="rect">
            <a:avLst/>
          </a:prstGeom>
          <a:noFill/>
          <a:ln w="9525">
            <a:noFill/>
            <a:miter lim="800000"/>
            <a:headEnd/>
            <a:tailEnd/>
          </a:ln>
          <a:effectLst/>
        </p:spPr>
        <p:txBody>
          <a:bodyPr anchor="ctr">
            <a:spAutoFit/>
          </a:bodyPr>
          <a:lstStyle/>
          <a:p>
            <a:r>
              <a:rPr lang="ru-RU" sz="4400">
                <a:solidFill>
                  <a:srgbClr val="000066"/>
                </a:solidFill>
                <a:latin typeface="Times New Roman" pitchFamily="18" charset="0"/>
              </a:rPr>
              <a:t> Aysberq</a:t>
            </a:r>
          </a:p>
          <a:p>
            <a:pPr algn="just"/>
            <a:r>
              <a:rPr lang="ru-RU">
                <a:solidFill>
                  <a:srgbClr val="000066"/>
                </a:solidFill>
                <a:latin typeface="Times New Roman" pitchFamily="18" charset="0"/>
              </a:rPr>
              <a:t> "</a:t>
            </a:r>
            <a:r>
              <a:rPr lang="ru-RU" sz="2000">
                <a:solidFill>
                  <a:srgbClr val="000066"/>
                </a:solidFill>
                <a:latin typeface="Times New Roman" pitchFamily="18" charset="0"/>
              </a:rPr>
              <a:t>Aysberq" sözü holland və ingilis dillərindən Azərbaycan dilinə tərcümədə "buz dağı" deməkdir. Doğrudan da aysberqlər qütb sahələrindəki buzlaqların dənizə sürüşüb düşməsindən yaranır. Bu belə olur: buzlağın ucu bir müddət dəniz üzərində sallanıb qalır, qabarmalar, axınlar, küləklər onun özülünü tədricən oyub nazikləşdirir. Nəhayət, buzlaq sınıb qopur və gurultu ilə suya düşür. Aysberqlər çox böyük olmur; uzunu 1-2 kilometr, eni yarım kilometr. Lakin bəzən uzunu onlarca kilometr, hündürlüyü 100 metrdən çox olan nəhəng buz dağlarına da təsadüf edilir. </a:t>
            </a:r>
          </a:p>
          <a:p>
            <a:pPr algn="just"/>
            <a:r>
              <a:rPr lang="ru-RU" sz="2000">
                <a:solidFill>
                  <a:srgbClr val="000066"/>
                </a:solidFill>
                <a:latin typeface="Times New Roman" pitchFamily="18" charset="0"/>
              </a:rPr>
              <a:t>  Aysberqin vətəni Arktikanın və Antarktikanın buzlaqlarıdır. </a:t>
            </a:r>
          </a:p>
          <a:p>
            <a:pPr algn="just"/>
            <a:r>
              <a:rPr lang="ru-RU" sz="2000">
                <a:solidFill>
                  <a:srgbClr val="000066"/>
                </a:solidFill>
                <a:latin typeface="Times New Roman" pitchFamily="18" charset="0"/>
              </a:rPr>
              <a:t>  Okeanda aysberqlərlə qarşılaşmaq çox təhlükəlidir. 1912-ci ildə Amerikadan Avropaya üzən böyük sərnişin gəmisi "Titanik" dumanda aysberqlə toqquşub məhv olmuşdu. </a:t>
            </a:r>
          </a:p>
          <a:p>
            <a:pPr algn="just"/>
            <a:r>
              <a:rPr lang="ru-RU" sz="2000">
                <a:solidFill>
                  <a:srgbClr val="000066"/>
                </a:solidFill>
                <a:latin typeface="Times New Roman" pitchFamily="18" charset="0"/>
              </a:rPr>
              <a:t>  Bəs aysberqi yedəklə limana gətirib onu "lövbərdə" saxlamaq və beləliklə, milyonlarla adamı, həmçinin əkin sahələrini su ilə təchiz etmək mümkün deyilmi? Alimlər bu sualı həyata keçirmək üçün çox çalışırlar. Artıq Avstraliyada belə bir təşəbbüs edilmişdir.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wheel(4)">
                                      <p:cBhvr>
                                        <p:cTn id="7" dur="5000"/>
                                        <p:tgtEl>
                                          <p:spTgt spid="1127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wheel(4)">
                                      <p:cBhvr>
                                        <p:cTn id="12" dur="2000"/>
                                        <p:tgtEl>
                                          <p:spTgt spid="112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blinds(horizontal)">
                                      <p:cBhvr>
                                        <p:cTn id="23" dur="500"/>
                                        <p:tgtEl>
                                          <p:spTgt spid="11273"/>
                                        </p:tgtEl>
                                      </p:cBhvr>
                                    </p:animEffect>
                                  </p:childTnLst>
                                </p:cTn>
                              </p:par>
                            </p:childTnLst>
                          </p:cTn>
                        </p:par>
                      </p:childTnLst>
                    </p:cTn>
                  </p:par>
                  <p:par>
                    <p:cTn id="24" fill="hold">
                      <p:stCondLst>
                        <p:cond delay="indefinite"/>
                      </p:stCondLst>
                      <p:childTnLst>
                        <p:par>
                          <p:cTn id="25" fill="hold">
                            <p:stCondLst>
                              <p:cond delay="0"/>
                            </p:stCondLst>
                            <p:childTnLst>
                              <p:par>
                                <p:cTn id="26" presetID="28" presetClass="entr" presetSubtype="0" fill="hold" nodeType="clickEffect">
                                  <p:stCondLst>
                                    <p:cond delay="0"/>
                                  </p:stCondLst>
                                  <p:childTnLst>
                                    <p:set>
                                      <p:cBhvr>
                                        <p:cTn id="27" dur="1" fill="hold">
                                          <p:stCondLst>
                                            <p:cond delay="0"/>
                                          </p:stCondLst>
                                        </p:cTn>
                                        <p:tgtEl>
                                          <p:spTgt spid="11274"/>
                                        </p:tgtEl>
                                        <p:attrNameLst>
                                          <p:attrName>style.visibility</p:attrName>
                                        </p:attrNameLst>
                                      </p:cBhvr>
                                      <p:to>
                                        <p:strVal val="visible"/>
                                      </p:to>
                                    </p:set>
                                    <p:anim calcmode="lin" valueType="num">
                                      <p:cBhvr>
                                        <p:cTn id="28" dur="15000" fill="hold"/>
                                        <p:tgtEl>
                                          <p:spTgt spid="11274"/>
                                        </p:tgtEl>
                                        <p:attrNameLst>
                                          <p:attrName>ppt_x</p:attrName>
                                        </p:attrNameLst>
                                      </p:cBhvr>
                                      <p:tavLst>
                                        <p:tav tm="0">
                                          <p:val>
                                            <p:strVal val="#ppt_x"/>
                                          </p:val>
                                        </p:tav>
                                        <p:tav tm="100000">
                                          <p:val>
                                            <p:strVal val="#ppt_x"/>
                                          </p:val>
                                        </p:tav>
                                      </p:tavLst>
                                    </p:anim>
                                    <p:anim calcmode="lin" valueType="num">
                                      <p:cBhvr>
                                        <p:cTn id="29" dur="15000" fill="hold"/>
                                        <p:tgtEl>
                                          <p:spTgt spid="11274"/>
                                        </p:tgtEl>
                                        <p:attrNameLst>
                                          <p:attrName>ppt_y</p:attrName>
                                        </p:attrNameLst>
                                      </p:cBhvr>
                                      <p:tavLst>
                                        <p:tav tm="0">
                                          <p:val>
                                            <p:strVal val="#ppt_y+1"/>
                                          </p:val>
                                        </p:tav>
                                        <p:tav tm="100000">
                                          <p:val>
                                            <p:strVal val="#ppt_y-1"/>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11277">
                                            <p:txEl>
                                              <p:pRg st="0" end="0"/>
                                            </p:txEl>
                                          </p:spTgt>
                                        </p:tgtEl>
                                        <p:attrNameLst>
                                          <p:attrName>style.visibility</p:attrName>
                                        </p:attrNameLst>
                                      </p:cBhvr>
                                      <p:to>
                                        <p:strVal val="visible"/>
                                      </p:to>
                                    </p:set>
                                    <p:anim calcmode="lin" valueType="num">
                                      <p:cBhvr>
                                        <p:cTn id="34" dur="1000" fill="hold"/>
                                        <p:tgtEl>
                                          <p:spTgt spid="1127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127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1277">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1277">
                                            <p:txEl>
                                              <p:pRg st="0" end="0"/>
                                            </p:txEl>
                                          </p:spTgt>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11277">
                                            <p:txEl>
                                              <p:pRg st="1" end="1"/>
                                            </p:txEl>
                                          </p:spTgt>
                                        </p:tgtEl>
                                        <p:attrNameLst>
                                          <p:attrName>style.visibility</p:attrName>
                                        </p:attrNameLst>
                                      </p:cBhvr>
                                      <p:to>
                                        <p:strVal val="visible"/>
                                      </p:to>
                                    </p:set>
                                    <p:anim calcmode="lin" valueType="num">
                                      <p:cBhvr>
                                        <p:cTn id="40" dur="1000" fill="hold"/>
                                        <p:tgtEl>
                                          <p:spTgt spid="11277">
                                            <p:txEl>
                                              <p:pRg st="1" end="1"/>
                                            </p:txEl>
                                          </p:spTgt>
                                        </p:tgtEl>
                                        <p:attrNameLst>
                                          <p:attrName>ppt_w</p:attrName>
                                        </p:attrNameLst>
                                      </p:cBhvr>
                                      <p:tavLst>
                                        <p:tav tm="0">
                                          <p:val>
                                            <p:fltVal val="0"/>
                                          </p:val>
                                        </p:tav>
                                        <p:tav tm="100000">
                                          <p:val>
                                            <p:strVal val="#ppt_w"/>
                                          </p:val>
                                        </p:tav>
                                      </p:tavLst>
                                    </p:anim>
                                    <p:anim calcmode="lin" valueType="num">
                                      <p:cBhvr>
                                        <p:cTn id="41" dur="1000" fill="hold"/>
                                        <p:tgtEl>
                                          <p:spTgt spid="11277">
                                            <p:txEl>
                                              <p:pRg st="1" end="1"/>
                                            </p:txEl>
                                          </p:spTgt>
                                        </p:tgtEl>
                                        <p:attrNameLst>
                                          <p:attrName>ppt_h</p:attrName>
                                        </p:attrNameLst>
                                      </p:cBhvr>
                                      <p:tavLst>
                                        <p:tav tm="0">
                                          <p:val>
                                            <p:fltVal val="0"/>
                                          </p:val>
                                        </p:tav>
                                        <p:tav tm="100000">
                                          <p:val>
                                            <p:strVal val="#ppt_h"/>
                                          </p:val>
                                        </p:tav>
                                      </p:tavLst>
                                    </p:anim>
                                    <p:anim calcmode="lin" valueType="num">
                                      <p:cBhvr>
                                        <p:cTn id="42" dur="1000" fill="hold"/>
                                        <p:tgtEl>
                                          <p:spTgt spid="11277">
                                            <p:txEl>
                                              <p:pRg st="1" end="1"/>
                                            </p:txEl>
                                          </p:spTgt>
                                        </p:tgtEl>
                                        <p:attrNameLst>
                                          <p:attrName>style.rotation</p:attrName>
                                        </p:attrNameLst>
                                      </p:cBhvr>
                                      <p:tavLst>
                                        <p:tav tm="0">
                                          <p:val>
                                            <p:fltVal val="90"/>
                                          </p:val>
                                        </p:tav>
                                        <p:tav tm="100000">
                                          <p:val>
                                            <p:fltVal val="0"/>
                                          </p:val>
                                        </p:tav>
                                      </p:tavLst>
                                    </p:anim>
                                    <p:animEffect transition="in" filter="fade">
                                      <p:cBhvr>
                                        <p:cTn id="43" dur="1000"/>
                                        <p:tgtEl>
                                          <p:spTgt spid="11277">
                                            <p:txEl>
                                              <p:pRg st="1" end="1"/>
                                            </p:txEl>
                                          </p:spTgt>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11277">
                                            <p:txEl>
                                              <p:pRg st="2" end="2"/>
                                            </p:txEl>
                                          </p:spTgt>
                                        </p:tgtEl>
                                        <p:attrNameLst>
                                          <p:attrName>style.visibility</p:attrName>
                                        </p:attrNameLst>
                                      </p:cBhvr>
                                      <p:to>
                                        <p:strVal val="visible"/>
                                      </p:to>
                                    </p:set>
                                    <p:anim calcmode="lin" valueType="num">
                                      <p:cBhvr>
                                        <p:cTn id="46" dur="1000" fill="hold"/>
                                        <p:tgtEl>
                                          <p:spTgt spid="11277">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11277">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11277">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11277">
                                            <p:txEl>
                                              <p:pRg st="2" end="2"/>
                                            </p:txEl>
                                          </p:spTgt>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11277">
                                            <p:txEl>
                                              <p:pRg st="3" end="3"/>
                                            </p:txEl>
                                          </p:spTgt>
                                        </p:tgtEl>
                                        <p:attrNameLst>
                                          <p:attrName>style.visibility</p:attrName>
                                        </p:attrNameLst>
                                      </p:cBhvr>
                                      <p:to>
                                        <p:strVal val="visible"/>
                                      </p:to>
                                    </p:set>
                                    <p:anim calcmode="lin" valueType="num">
                                      <p:cBhvr>
                                        <p:cTn id="52" dur="1000" fill="hold"/>
                                        <p:tgtEl>
                                          <p:spTgt spid="11277">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11277">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11277">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11277">
                                            <p:txEl>
                                              <p:pRg st="3" end="3"/>
                                            </p:txEl>
                                          </p:spTgt>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11277">
                                            <p:txEl>
                                              <p:pRg st="4" end="4"/>
                                            </p:txEl>
                                          </p:spTgt>
                                        </p:tgtEl>
                                        <p:attrNameLst>
                                          <p:attrName>style.visibility</p:attrName>
                                        </p:attrNameLst>
                                      </p:cBhvr>
                                      <p:to>
                                        <p:strVal val="visible"/>
                                      </p:to>
                                    </p:set>
                                    <p:anim calcmode="lin" valueType="num">
                                      <p:cBhvr>
                                        <p:cTn id="58" dur="1000" fill="hold"/>
                                        <p:tgtEl>
                                          <p:spTgt spid="11277">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1277">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1277">
                                            <p:txEl>
                                              <p:pRg st="4" end="4"/>
                                            </p:txEl>
                                          </p:spTgt>
                                        </p:tgtEl>
                                        <p:attrNameLst>
                                          <p:attrName>style.rotation</p:attrName>
                                        </p:attrNameLst>
                                      </p:cBhvr>
                                      <p:tavLst>
                                        <p:tav tm="0">
                                          <p:val>
                                            <p:fltVal val="90"/>
                                          </p:val>
                                        </p:tav>
                                        <p:tav tm="100000">
                                          <p:val>
                                            <p:fltVal val="0"/>
                                          </p:val>
                                        </p:tav>
                                      </p:tavLst>
                                    </p:anim>
                                    <p:animEffect transition="in" filter="fade">
                                      <p:cBhvr>
                                        <p:cTn id="61" dur="1000"/>
                                        <p:tgtEl>
                                          <p:spTgt spid="112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ru-RU"/>
          </a:p>
        </p:txBody>
      </p:sp>
      <p:pic>
        <p:nvPicPr>
          <p:cNvPr id="10244" name="Picture 4" descr="49643197gt8"/>
          <p:cNvPicPr>
            <a:picLocks noGrp="1" noChangeAspect="1" noChangeArrowheads="1" noCrop="1"/>
          </p:cNvPicPr>
          <p:nvPr>
            <p:ph idx="1"/>
          </p:nvPr>
        </p:nvPicPr>
        <p:blipFill>
          <a:blip r:embed="rId2" cstate="print"/>
          <a:srcRect/>
          <a:stretch>
            <a:fillRect/>
          </a:stretch>
        </p:blipFill>
        <p:spPr>
          <a:xfrm>
            <a:off x="28575" y="0"/>
            <a:ext cx="9144000" cy="6858000"/>
          </a:xfrm>
          <a:noFill/>
          <a:ln/>
        </p:spPr>
      </p:pic>
      <p:pic>
        <p:nvPicPr>
          <p:cNvPr id="10245" name="Picture 5" descr="Uşaq ensiklopediyası(15)"/>
          <p:cNvPicPr>
            <a:picLocks noChangeAspect="1" noChangeArrowheads="1"/>
          </p:cNvPicPr>
          <p:nvPr/>
        </p:nvPicPr>
        <p:blipFill>
          <a:blip r:embed="rId3" cstate="print"/>
          <a:srcRect/>
          <a:stretch>
            <a:fillRect/>
          </a:stretch>
        </p:blipFill>
        <p:spPr bwMode="auto">
          <a:xfrm>
            <a:off x="0" y="0"/>
            <a:ext cx="2301875" cy="1512888"/>
          </a:xfrm>
          <a:prstGeom prst="rect">
            <a:avLst/>
          </a:prstGeom>
          <a:noFill/>
          <a:ln w="9525">
            <a:noFill/>
            <a:miter lim="800000"/>
            <a:headEnd/>
            <a:tailEnd/>
          </a:ln>
        </p:spPr>
      </p:pic>
      <p:sp>
        <p:nvSpPr>
          <p:cNvPr id="10246" name="Rectangle 6"/>
          <p:cNvSpPr>
            <a:spLocks noChangeArrowheads="1"/>
          </p:cNvSpPr>
          <p:nvPr/>
        </p:nvSpPr>
        <p:spPr bwMode="auto">
          <a:xfrm>
            <a:off x="0" y="981075"/>
            <a:ext cx="9144000" cy="6070600"/>
          </a:xfrm>
          <a:prstGeom prst="rect">
            <a:avLst/>
          </a:prstGeom>
          <a:noFill/>
          <a:ln w="9525">
            <a:noFill/>
            <a:miter lim="800000"/>
            <a:headEnd/>
            <a:tailEnd/>
          </a:ln>
          <a:effectLst/>
        </p:spPr>
        <p:txBody>
          <a:bodyPr anchor="ctr">
            <a:spAutoFit/>
          </a:bodyPr>
          <a:lstStyle/>
          <a:p>
            <a:pPr algn="just"/>
            <a:r>
              <a:rPr lang="ru-RU" sz="2800" b="1">
                <a:solidFill>
                  <a:srgbClr val="FFFF00"/>
                </a:solidFill>
                <a:latin typeface="Times New Roman" pitchFamily="18" charset="0"/>
              </a:rPr>
              <a:t>Bambuk </a:t>
            </a:r>
            <a:br>
              <a:rPr lang="ru-RU" sz="2800" b="1">
                <a:solidFill>
                  <a:srgbClr val="FFFF00"/>
                </a:solidFill>
                <a:latin typeface="Times New Roman" pitchFamily="18" charset="0"/>
              </a:rPr>
            </a:br>
            <a:r>
              <a:rPr lang="ru-RU" sz="2800" b="1">
                <a:solidFill>
                  <a:srgbClr val="FFFF00"/>
                </a:solidFill>
                <a:latin typeface="Times New Roman" pitchFamily="18" charset="0"/>
              </a:rPr>
              <a:t>Bambuk günəşli günləri və rütubəti çox olan isti ölkələrdə bitir. Bu bitkinin 600-ə dək növü var. Gövdələri az qala bir-birinə yapışan bambuklar çox vaxt keçilməz meşələr əmələ gətirir. Həm də belə meşələr bir neçə gün əvvəl boşluq olan yerdə də yarana bilər. Qafqazın Qara dəniz sahillərində bitən bambuk sutka ərzində 75 sm, Vyetnamda isə hətta 2 metrədək boy atır.</a:t>
            </a:r>
          </a:p>
          <a:p>
            <a:pPr algn="just"/>
            <a:r>
              <a:rPr lang="ru-RU" sz="2800" b="1">
                <a:solidFill>
                  <a:srgbClr val="FFFF00"/>
                </a:solidFill>
                <a:latin typeface="Times New Roman" pitchFamily="18" charset="0"/>
              </a:rPr>
              <a:t> </a:t>
            </a:r>
          </a:p>
          <a:p>
            <a:pPr algn="just"/>
            <a:r>
              <a:rPr lang="az-Latn-AZ" sz="2800" b="1">
                <a:solidFill>
                  <a:srgbClr val="FFFF00"/>
                </a:solidFill>
                <a:latin typeface="Times New Roman" pitchFamily="18" charset="0"/>
              </a:rPr>
              <a:t>Bambukun oduncaqlaşmış iri gövdələrindən ev tikir, körpü salır, su kəməri çəkir, mebel, kağız hazırlayırlar. Bambukun bəzi cavan zoğları, toxumları yeyilir, bəzi növlərinin özəyindəki şirədən bambuk şəkəri alınır. </a:t>
            </a:r>
            <a:endParaRPr lang="ru-RU" sz="2800" b="1">
              <a:solidFill>
                <a:srgbClr val="FFFF00"/>
              </a:solidFill>
              <a:latin typeface="Times New Roman" pitchFamily="18" charset="0"/>
            </a:endParaRPr>
          </a:p>
          <a:p>
            <a:pPr algn="just" eaLnBrk="0" hangingPunct="0"/>
            <a:endParaRPr lang="ru-RU" sz="2800" b="1">
              <a:solidFill>
                <a:srgbClr val="FFFF00"/>
              </a:solidFill>
              <a:latin typeface="Arial" charset="0"/>
            </a:endParaRPr>
          </a:p>
        </p:txBody>
      </p:sp>
      <p:sp>
        <p:nvSpPr>
          <p:cNvPr id="10248" name="WordArt 8"/>
          <p:cNvSpPr>
            <a:spLocks noChangeArrowheads="1" noChangeShapeType="1" noTextEdit="1"/>
          </p:cNvSpPr>
          <p:nvPr/>
        </p:nvSpPr>
        <p:spPr bwMode="auto">
          <a:xfrm>
            <a:off x="2771775" y="260350"/>
            <a:ext cx="5903913"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chemeClr val="bg1"/>
                </a:solidFill>
                <a:effectLst>
                  <a:outerShdw dist="35921" dir="2700000" algn="ctr" rotWithShape="0">
                    <a:srgbClr val="990000"/>
                  </a:outerShdw>
                </a:effectLst>
                <a:latin typeface="Impact"/>
              </a:rPr>
              <a:t>IV-QRUP</a:t>
            </a:r>
            <a:endParaRPr lang="ru-RU" sz="3600" kern="10">
              <a:ln w="19050">
                <a:solidFill>
                  <a:srgbClr val="99CCFF"/>
                </a:solidFill>
                <a:round/>
                <a:headEnd/>
                <a:tailEnd/>
              </a:ln>
              <a:solidFill>
                <a:schemeClr val="bg1"/>
              </a:solidFill>
              <a:effectLst>
                <a:outerShdw dist="35921" dir="2700000" algn="ctr" rotWithShape="0">
                  <a:srgbClr val="990000"/>
                </a:outerShdw>
              </a:effectLst>
              <a:latin typeface="Impac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heel(4)">
                                      <p:cBhvr>
                                        <p:cTn id="7" dur="5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5" name="Picture 13" descr="apes19"/>
          <p:cNvPicPr>
            <a:picLocks noChangeAspect="1" noChangeArrowheads="1" noCrop="1"/>
          </p:cNvPicPr>
          <p:nvPr/>
        </p:nvPicPr>
        <p:blipFill>
          <a:blip r:embed="rId2" cstate="print"/>
          <a:srcRect/>
          <a:stretch>
            <a:fillRect/>
          </a:stretch>
        </p:blipFill>
        <p:spPr bwMode="auto">
          <a:xfrm>
            <a:off x="2411413" y="0"/>
            <a:ext cx="6732587" cy="2493963"/>
          </a:xfrm>
          <a:prstGeom prst="rect">
            <a:avLst/>
          </a:prstGeom>
          <a:noFill/>
        </p:spPr>
      </p:pic>
      <p:sp>
        <p:nvSpPr>
          <p:cNvPr id="13327" name="Rectangle 15"/>
          <p:cNvSpPr>
            <a:spLocks noChangeArrowheads="1"/>
          </p:cNvSpPr>
          <p:nvPr/>
        </p:nvSpPr>
        <p:spPr bwMode="auto">
          <a:xfrm>
            <a:off x="0" y="2198688"/>
            <a:ext cx="9144000" cy="5029200"/>
          </a:xfrm>
          <a:prstGeom prst="rect">
            <a:avLst/>
          </a:prstGeom>
          <a:noFill/>
          <a:ln w="9525">
            <a:noFill/>
            <a:miter lim="800000"/>
            <a:headEnd/>
            <a:tailEnd/>
          </a:ln>
          <a:effectLst/>
        </p:spPr>
        <p:txBody>
          <a:bodyPr anchor="ctr">
            <a:spAutoFit/>
          </a:bodyPr>
          <a:lstStyle/>
          <a:p>
            <a:r>
              <a:rPr lang="ru-RU" sz="3600">
                <a:solidFill>
                  <a:srgbClr val="FF0000"/>
                </a:solidFill>
              </a:rPr>
              <a:t>BANAN </a:t>
            </a:r>
            <a:endParaRPr lang="en-US" sz="3600">
              <a:solidFill>
                <a:srgbClr val="FF0000"/>
              </a:solidFill>
            </a:endParaRPr>
          </a:p>
          <a:p>
            <a:pPr algn="just"/>
            <a:endParaRPr lang="ru-RU" sz="1400"/>
          </a:p>
          <a:p>
            <a:pPr algn="just"/>
            <a:r>
              <a:rPr lang="ru-RU" sz="2500"/>
              <a:t>Banan bitkisinin vətəni Asiya, Afrika və Avstraliyanın tropik və subtropik ölkələridir. Onun 70-ə yaxın növü var. Lənkəranda, Zaqatala və Gəncədə bir növü dekarativ bitki kimi əkilir. Meyvələri salxım-salxım olur. Hər salxımda 300-dək meyvə olur. Hər salxımın çəkisi isə 50-60 kiloqrama çatır. Gövdəsi qısa, bəzən də hündür və ya nəhəng ot bitkisidir. Meyvə verəndən sonra yerüstü hissəsi quruyur. Onun bəzi növlərinin gövdəsindən toxuculuq sənayesi üçün ip alınır. Dadlı meyvəsindən konserv, marmelad, şirə, şərab və s. hazırlanır. </a:t>
            </a:r>
          </a:p>
          <a:p>
            <a:pPr algn="just"/>
            <a:r>
              <a:rPr lang="ru-RU" sz="2400"/>
              <a:t> </a:t>
            </a:r>
          </a:p>
        </p:txBody>
      </p:sp>
      <p:pic>
        <p:nvPicPr>
          <p:cNvPr id="13328" name="Picture 16" descr="Uşaq ensiklopediyası(15)"/>
          <p:cNvPicPr>
            <a:picLocks noChangeAspect="1" noChangeArrowheads="1"/>
          </p:cNvPicPr>
          <p:nvPr/>
        </p:nvPicPr>
        <p:blipFill>
          <a:blip r:embed="rId3" cstate="print"/>
          <a:srcRect/>
          <a:stretch>
            <a:fillRect/>
          </a:stretch>
        </p:blipFill>
        <p:spPr bwMode="auto">
          <a:xfrm>
            <a:off x="0" y="0"/>
            <a:ext cx="2411413" cy="1152525"/>
          </a:xfrm>
          <a:prstGeom prst="rect">
            <a:avLst/>
          </a:prstGeom>
          <a:noFill/>
          <a:ln w="9525">
            <a:noFill/>
            <a:miter lim="800000"/>
            <a:headEnd/>
            <a:tailEnd/>
          </a:ln>
        </p:spPr>
      </p:pic>
      <p:sp>
        <p:nvSpPr>
          <p:cNvPr id="13331" name="WordArt 19"/>
          <p:cNvSpPr>
            <a:spLocks noChangeArrowheads="1" noChangeShapeType="1" noTextEdit="1"/>
          </p:cNvSpPr>
          <p:nvPr/>
        </p:nvSpPr>
        <p:spPr bwMode="auto">
          <a:xfrm>
            <a:off x="2484438" y="0"/>
            <a:ext cx="5903912"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000099"/>
                </a:solidFill>
                <a:effectLst>
                  <a:outerShdw dist="35921" dir="2700000" algn="ctr" rotWithShape="0">
                    <a:srgbClr val="990000"/>
                  </a:outerShdw>
                </a:effectLst>
                <a:latin typeface="Impact"/>
              </a:rPr>
              <a:t>V-QRUP</a:t>
            </a:r>
            <a:endParaRPr lang="ru-RU" sz="3600" kern="10">
              <a:ln w="19050">
                <a:solidFill>
                  <a:srgbClr val="99CCFF"/>
                </a:solidFill>
                <a:round/>
                <a:headEnd/>
                <a:tailEnd/>
              </a:ln>
              <a:solidFill>
                <a:srgbClr val="000099"/>
              </a:solidFill>
              <a:effectLst>
                <a:outerShdw dist="35921" dir="2700000" algn="ctr" rotWithShape="0">
                  <a:srgbClr val="990000"/>
                </a:outerShdw>
              </a:effectLst>
              <a:latin typeface="Impact"/>
            </a:endParaRPr>
          </a:p>
        </p:txBody>
      </p:sp>
      <p:pic>
        <p:nvPicPr>
          <p:cNvPr id="13332" name="Picture 20" descr="anim166"/>
          <p:cNvPicPr>
            <a:picLocks noChangeAspect="1" noChangeArrowheads="1" noCrop="1"/>
          </p:cNvPicPr>
          <p:nvPr/>
        </p:nvPicPr>
        <p:blipFill>
          <a:blip r:embed="rId4" cstate="print"/>
          <a:srcRect/>
          <a:stretch>
            <a:fillRect/>
          </a:stretch>
        </p:blipFill>
        <p:spPr bwMode="auto">
          <a:xfrm>
            <a:off x="0" y="549275"/>
            <a:ext cx="2389188" cy="3025775"/>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327">
                                            <p:txEl>
                                              <p:pRg st="0" end="0"/>
                                            </p:txEl>
                                          </p:spTgt>
                                        </p:tgtEl>
                                        <p:attrNameLst>
                                          <p:attrName>style.visibility</p:attrName>
                                        </p:attrNameLst>
                                      </p:cBhvr>
                                      <p:to>
                                        <p:strVal val="visible"/>
                                      </p:to>
                                    </p:set>
                                    <p:anim calcmode="lin" valueType="num">
                                      <p:cBhvr>
                                        <p:cTn id="7" dur="500" decel="50000" fill="hold">
                                          <p:stCondLst>
                                            <p:cond delay="0"/>
                                          </p:stCondLst>
                                        </p:cTn>
                                        <p:tgtEl>
                                          <p:spTgt spid="1332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32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3327">
                                            <p:txEl>
                                              <p:pRg st="2" end="2"/>
                                            </p:txEl>
                                          </p:spTgt>
                                        </p:tgtEl>
                                        <p:attrNameLst>
                                          <p:attrName>style.visibility</p:attrName>
                                        </p:attrNameLst>
                                      </p:cBhvr>
                                      <p:to>
                                        <p:strVal val="visible"/>
                                      </p:to>
                                    </p:set>
                                    <p:anim calcmode="lin" valueType="num">
                                      <p:cBhvr>
                                        <p:cTn id="17" dur="500" decel="50000" fill="hold">
                                          <p:stCondLst>
                                            <p:cond delay="0"/>
                                          </p:stCondLst>
                                        </p:cTn>
                                        <p:tgtEl>
                                          <p:spTgt spid="13327">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327">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327">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13327">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327">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327">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327">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327">
                                            <p:txEl>
                                              <p:pRg st="2" end="2"/>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13327">
                                            <p:txEl>
                                              <p:pRg st="3" end="3"/>
                                            </p:txEl>
                                          </p:spTgt>
                                        </p:tgtEl>
                                        <p:attrNameLst>
                                          <p:attrName>style.visibility</p:attrName>
                                        </p:attrNameLst>
                                      </p:cBhvr>
                                      <p:to>
                                        <p:strVal val="visible"/>
                                      </p:to>
                                    </p:set>
                                    <p:anim calcmode="lin" valueType="num">
                                      <p:cBhvr>
                                        <p:cTn id="27" dur="500" decel="50000" fill="hold">
                                          <p:stCondLst>
                                            <p:cond delay="0"/>
                                          </p:stCondLst>
                                        </p:cTn>
                                        <p:tgtEl>
                                          <p:spTgt spid="13327">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327">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327">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13327">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327">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327">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327">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3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3331"/>
                                        </p:tgtEl>
                                        <p:attrNameLst>
                                          <p:attrName>style.visibility</p:attrName>
                                        </p:attrNameLst>
                                      </p:cBhvr>
                                      <p:to>
                                        <p:strVal val="visible"/>
                                      </p:to>
                                    </p:set>
                                    <p:animEffect transition="in" filter="wheel(4)">
                                      <p:cBhvr>
                                        <p:cTn id="39" dur="50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Uşaq ensiklopediyası (5)"/>
          <p:cNvPicPr>
            <a:picLocks noChangeAspect="1" noChangeArrowheads="1"/>
          </p:cNvPicPr>
          <p:nvPr/>
        </p:nvPicPr>
        <p:blipFill>
          <a:blip r:embed="rId2" cstate="print"/>
          <a:srcRect/>
          <a:stretch>
            <a:fillRect/>
          </a:stretch>
        </p:blipFill>
        <p:spPr bwMode="auto">
          <a:xfrm>
            <a:off x="0" y="0"/>
            <a:ext cx="1908175" cy="1425575"/>
          </a:xfrm>
          <a:prstGeom prst="rect">
            <a:avLst/>
          </a:prstGeom>
          <a:noFill/>
          <a:ln w="9525">
            <a:noFill/>
            <a:miter lim="800000"/>
            <a:headEnd/>
            <a:tailEnd/>
          </a:ln>
        </p:spPr>
      </p:pic>
      <p:pic>
        <p:nvPicPr>
          <p:cNvPr id="39942" name="Picture 6" descr="anima047"/>
          <p:cNvPicPr>
            <a:picLocks noChangeAspect="1" noChangeArrowheads="1" noCrop="1"/>
          </p:cNvPicPr>
          <p:nvPr/>
        </p:nvPicPr>
        <p:blipFill>
          <a:blip r:embed="rId3" cstate="print"/>
          <a:srcRect/>
          <a:stretch>
            <a:fillRect/>
          </a:stretch>
        </p:blipFill>
        <p:spPr bwMode="auto">
          <a:xfrm>
            <a:off x="6516688" y="4221163"/>
            <a:ext cx="2895600" cy="2857500"/>
          </a:xfrm>
          <a:prstGeom prst="rect">
            <a:avLst/>
          </a:prstGeom>
          <a:noFill/>
        </p:spPr>
      </p:pic>
      <p:sp>
        <p:nvSpPr>
          <p:cNvPr id="39943" name="Rectangle 7"/>
          <p:cNvSpPr>
            <a:spLocks noChangeArrowheads="1"/>
          </p:cNvSpPr>
          <p:nvPr/>
        </p:nvSpPr>
        <p:spPr bwMode="auto">
          <a:xfrm>
            <a:off x="0" y="1060450"/>
            <a:ext cx="9144000" cy="5846763"/>
          </a:xfrm>
          <a:prstGeom prst="rect">
            <a:avLst/>
          </a:prstGeom>
          <a:noFill/>
          <a:ln w="9525">
            <a:noFill/>
            <a:miter lim="800000"/>
            <a:headEnd/>
            <a:tailEnd/>
          </a:ln>
          <a:effectLst/>
        </p:spPr>
        <p:txBody>
          <a:bodyPr anchor="ctr">
            <a:spAutoFit/>
          </a:bodyPr>
          <a:lstStyle/>
          <a:p>
            <a:r>
              <a:rPr lang="ru-RU" b="1">
                <a:effectLst>
                  <a:outerShdw blurRad="38100" dist="38100" dir="2700000" algn="tl">
                    <a:srgbClr val="C0C0C0"/>
                  </a:outerShdw>
                </a:effectLst>
              </a:rPr>
              <a:t>  </a:t>
            </a:r>
            <a:r>
              <a:rPr lang="ru-RU" b="1" i="1">
                <a:effectLst>
                  <a:outerShdw blurRad="38100" dist="38100" dir="2700000" algn="tl">
                    <a:srgbClr val="C0C0C0"/>
                  </a:outerShdw>
                </a:effectLst>
              </a:rPr>
              <a:t>AYI</a:t>
            </a:r>
            <a:endParaRPr lang="en-US" b="1" i="1">
              <a:effectLst>
                <a:outerShdw blurRad="38100" dist="38100" dir="2700000" algn="tl">
                  <a:srgbClr val="C0C0C0"/>
                </a:outerShdw>
              </a:effectLst>
            </a:endParaRPr>
          </a:p>
          <a:p>
            <a:pPr algn="just"/>
            <a:endParaRPr lang="ru-RU" sz="200" b="1">
              <a:effectLst>
                <a:outerShdw blurRad="38100" dist="38100" dir="2700000" algn="tl">
                  <a:srgbClr val="C0C0C0"/>
                </a:outerShdw>
              </a:effectLst>
            </a:endParaRPr>
          </a:p>
          <a:p>
            <a:pPr algn="just"/>
            <a:r>
              <a:rPr lang="ru-RU" b="1">
                <a:effectLst>
                  <a:outerShdw blurRad="38100" dist="38100" dir="2700000" algn="tl">
                    <a:srgbClr val="C0C0C0"/>
                  </a:outerShdw>
                </a:effectLst>
              </a:rPr>
              <a:t>  </a:t>
            </a:r>
            <a:r>
              <a:rPr lang="ru-RU" sz="1700" b="1">
                <a:effectLst>
                  <a:outerShdw blurRad="38100" dist="38100" dir="2700000" algn="tl">
                    <a:srgbClr val="C0C0C0"/>
                  </a:outerShdw>
                </a:effectLst>
              </a:rPr>
              <a:t>Yəqin ki, heyvanxanada, sirkdə, filmlərdə qonur ayını, ağ ayını görmüsünüz. Qonur ayı ilə ağ ayı bir-birindən görkəmcə çox fərqlənirlər. Qonur ayılar sarımtıl, qəhvəyi və hətta qara rəngdə olurlar.</a:t>
            </a:r>
          </a:p>
          <a:p>
            <a:pPr algn="just"/>
            <a:r>
              <a:rPr lang="ru-RU" sz="1700" b="1">
                <a:effectLst>
                  <a:outerShdw blurRad="38100" dist="38100" dir="2700000" algn="tl">
                    <a:srgbClr val="C0C0C0"/>
                  </a:outerShdw>
                </a:effectLst>
              </a:rPr>
              <a:t>  Ağ ayılara yalnız Arktikada rast gəlmək olar. Bütün ömrünü buzlar üzərində, suda keçirən ağ ayı saatda 4-5 kilometr sürətlə uzun müddət üzə bilir. Suiti, balıq və quşlarla qidalanır. Dişi ağ ayı doğuş vaxtı buz kahaya girir. Çəkisi 700 kiloqram (erkəkləri 1000 kiloqramadək) olan bu nəhəng heyvanın təzə dogulmuş balaları siçovuldan bir az böyük olur. Balaları böyüməyincə ana ayı kahasından çıxmır. </a:t>
            </a:r>
          </a:p>
          <a:p>
            <a:pPr algn="just"/>
            <a:r>
              <a:rPr lang="ru-RU" sz="1700" b="1">
                <a:effectLst>
                  <a:outerShdw blurRad="38100" dist="38100" dir="2700000" algn="tl">
                    <a:srgbClr val="C0C0C0"/>
                  </a:outerShdw>
                </a:effectLst>
              </a:rPr>
              <a:t>  Qonur ayılar Avropada, Asiyada, Şimali Afrikada və Şimali Amerikada yaşayır. Ölkəmizin cənub rayonlarından başqa, demək olar ki, bütün meşələrdə qonur ayı var. Qonur ayılar meşə giləmeyvələri, bitki kökləri, meyvələrlə qidalanırlar: böcəkləri və sürfələri torpaqdan qazıyıb çıxarır, qurbağa və balıq tuturlar. Ayı balı çox sevir, hətta arıların sancması da onu qorxutmur, təki bal olsun.</a:t>
            </a:r>
          </a:p>
          <a:p>
            <a:pPr algn="just"/>
            <a:r>
              <a:rPr lang="ru-RU" sz="1700" b="1">
                <a:effectLst>
                  <a:outerShdw blurRad="38100" dist="38100" dir="2700000" algn="tl">
                    <a:srgbClr val="C0C0C0"/>
                  </a:outerShdw>
                </a:effectLst>
              </a:rPr>
              <a:t>  Ayı qış yuxusuna gedib yazadək rahat yatmaq üçün payızda özünə istədiyi sığınacaq axtarıb tapmalıdır. Əgər ayı payızda lazımı qədər piylənməsə, kahaya girməz, bütün qışı ac-yalavac gəzər və çox acıqlı olar. </a:t>
            </a:r>
          </a:p>
          <a:p>
            <a:pPr algn="just"/>
            <a:r>
              <a:rPr lang="ru-RU" sz="1700" b="1">
                <a:effectLst>
                  <a:outerShdw blurRad="38100" dist="38100" dir="2700000" algn="tl">
                    <a:srgbClr val="C0C0C0"/>
                  </a:outerShdw>
                </a:effectLst>
              </a:rPr>
              <a:t>  Ayı ayıq yatır, bədənin temperaturu aşağı düşmür. Qonur ayılar 50 ilədək yaşayırlar. Qonur ayılar yaxşı əhliləşir. Hələ qədimdən qaraçılar, ayıoynadanlar ayılarla kənd və şəhərləri gəzir, camaata qəribə oyunlar göstərirdilər.  Ağ ayılar isə "dərslərini" çətin öyrənən "şagirdlərdir". Bir çox təcrübəli təlimçilər ağ ayını ən təhlükəli heyvan hesab edirlər </a:t>
            </a:r>
          </a:p>
        </p:txBody>
      </p:sp>
      <p:sp>
        <p:nvSpPr>
          <p:cNvPr id="39944" name="WordArt 8"/>
          <p:cNvSpPr>
            <a:spLocks noChangeArrowheads="1" noChangeShapeType="1" noTextEdit="1"/>
          </p:cNvSpPr>
          <p:nvPr/>
        </p:nvSpPr>
        <p:spPr bwMode="auto">
          <a:xfrm>
            <a:off x="2411413" y="188913"/>
            <a:ext cx="5903912"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660033"/>
                </a:solidFill>
                <a:effectLst>
                  <a:outerShdw dist="35921" dir="2700000" algn="ctr" rotWithShape="0">
                    <a:srgbClr val="990000"/>
                  </a:outerShdw>
                </a:effectLst>
                <a:latin typeface="Impact"/>
              </a:rPr>
              <a:t>VI-QRUP</a:t>
            </a:r>
            <a:endParaRPr lang="ru-RU" sz="3600" kern="10">
              <a:ln w="19050">
                <a:solidFill>
                  <a:srgbClr val="99CCFF"/>
                </a:solidFill>
                <a:round/>
                <a:headEnd/>
                <a:tailEnd/>
              </a:ln>
              <a:solidFill>
                <a:srgbClr val="660033"/>
              </a:solidFill>
              <a:effectLst>
                <a:outerShdw dist="35921" dir="2700000" algn="ctr" rotWithShape="0">
                  <a:srgbClr val="990000"/>
                </a:outerShdw>
              </a:effectLst>
              <a:latin typeface="Impac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wheel(4)">
                                      <p:cBhvr>
                                        <p:cTn id="7" dur="5000"/>
                                        <p:tgtEl>
                                          <p:spTgt spid="3994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943">
                                            <p:txEl>
                                              <p:pRg st="0" end="0"/>
                                            </p:txEl>
                                          </p:spTgt>
                                        </p:tgtEl>
                                        <p:attrNameLst>
                                          <p:attrName>style.visibility</p:attrName>
                                        </p:attrNameLst>
                                      </p:cBhvr>
                                      <p:to>
                                        <p:strVal val="visible"/>
                                      </p:to>
                                    </p:set>
                                    <p:animEffect transition="in" filter="fade">
                                      <p:cBhvr>
                                        <p:cTn id="12" dur="5000"/>
                                        <p:tgtEl>
                                          <p:spTgt spid="39943">
                                            <p:txEl>
                                              <p:pRg st="0" end="0"/>
                                            </p:txEl>
                                          </p:spTgt>
                                        </p:tgtEl>
                                      </p:cBhvr>
                                    </p:animEffect>
                                    <p:anim calcmode="lin" valueType="num">
                                      <p:cBhvr>
                                        <p:cTn id="13" dur="5000" fill="hold"/>
                                        <p:tgtEl>
                                          <p:spTgt spid="39943">
                                            <p:txEl>
                                              <p:pRg st="0" end="0"/>
                                            </p:txEl>
                                          </p:spTgt>
                                        </p:tgtEl>
                                        <p:attrNameLst>
                                          <p:attrName>style.rotation</p:attrName>
                                        </p:attrNameLst>
                                      </p:cBhvr>
                                      <p:tavLst>
                                        <p:tav tm="0">
                                          <p:val>
                                            <p:fltVal val="720"/>
                                          </p:val>
                                        </p:tav>
                                        <p:tav tm="100000">
                                          <p:val>
                                            <p:fltVal val="0"/>
                                          </p:val>
                                        </p:tav>
                                      </p:tavLst>
                                    </p:anim>
                                    <p:anim calcmode="lin" valueType="num">
                                      <p:cBhvr>
                                        <p:cTn id="14" dur="5000" fill="hold"/>
                                        <p:tgtEl>
                                          <p:spTgt spid="39943">
                                            <p:txEl>
                                              <p:pRg st="0" end="0"/>
                                            </p:txEl>
                                          </p:spTgt>
                                        </p:tgtEl>
                                        <p:attrNameLst>
                                          <p:attrName>ppt_h</p:attrName>
                                        </p:attrNameLst>
                                      </p:cBhvr>
                                      <p:tavLst>
                                        <p:tav tm="0">
                                          <p:val>
                                            <p:fltVal val="0"/>
                                          </p:val>
                                        </p:tav>
                                        <p:tav tm="100000">
                                          <p:val>
                                            <p:strVal val="#ppt_h"/>
                                          </p:val>
                                        </p:tav>
                                      </p:tavLst>
                                    </p:anim>
                                    <p:anim calcmode="lin" valueType="num">
                                      <p:cBhvr>
                                        <p:cTn id="15" dur="5000" fill="hold"/>
                                        <p:tgtEl>
                                          <p:spTgt spid="39943">
                                            <p:txEl>
                                              <p:pRg st="0" end="0"/>
                                            </p:txEl>
                                          </p:spTgt>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39943">
                                            <p:txEl>
                                              <p:pRg st="2" end="2"/>
                                            </p:txEl>
                                          </p:spTgt>
                                        </p:tgtEl>
                                        <p:attrNameLst>
                                          <p:attrName>style.visibility</p:attrName>
                                        </p:attrNameLst>
                                      </p:cBhvr>
                                      <p:to>
                                        <p:strVal val="visible"/>
                                      </p:to>
                                    </p:set>
                                    <p:animEffect transition="in" filter="fade">
                                      <p:cBhvr>
                                        <p:cTn id="18" dur="5000"/>
                                        <p:tgtEl>
                                          <p:spTgt spid="39943">
                                            <p:txEl>
                                              <p:pRg st="2" end="2"/>
                                            </p:txEl>
                                          </p:spTgt>
                                        </p:tgtEl>
                                      </p:cBhvr>
                                    </p:animEffect>
                                    <p:anim calcmode="lin" valueType="num">
                                      <p:cBhvr>
                                        <p:cTn id="19" dur="5000" fill="hold"/>
                                        <p:tgtEl>
                                          <p:spTgt spid="39943">
                                            <p:txEl>
                                              <p:pRg st="2" end="2"/>
                                            </p:txEl>
                                          </p:spTgt>
                                        </p:tgtEl>
                                        <p:attrNameLst>
                                          <p:attrName>style.rotation</p:attrName>
                                        </p:attrNameLst>
                                      </p:cBhvr>
                                      <p:tavLst>
                                        <p:tav tm="0">
                                          <p:val>
                                            <p:fltVal val="720"/>
                                          </p:val>
                                        </p:tav>
                                        <p:tav tm="100000">
                                          <p:val>
                                            <p:fltVal val="0"/>
                                          </p:val>
                                        </p:tav>
                                      </p:tavLst>
                                    </p:anim>
                                    <p:anim calcmode="lin" valueType="num">
                                      <p:cBhvr>
                                        <p:cTn id="20" dur="5000" fill="hold"/>
                                        <p:tgtEl>
                                          <p:spTgt spid="39943">
                                            <p:txEl>
                                              <p:pRg st="2" end="2"/>
                                            </p:txEl>
                                          </p:spTgt>
                                        </p:tgtEl>
                                        <p:attrNameLst>
                                          <p:attrName>ppt_h</p:attrName>
                                        </p:attrNameLst>
                                      </p:cBhvr>
                                      <p:tavLst>
                                        <p:tav tm="0">
                                          <p:val>
                                            <p:fltVal val="0"/>
                                          </p:val>
                                        </p:tav>
                                        <p:tav tm="100000">
                                          <p:val>
                                            <p:strVal val="#ppt_h"/>
                                          </p:val>
                                        </p:tav>
                                      </p:tavLst>
                                    </p:anim>
                                    <p:anim calcmode="lin" valueType="num">
                                      <p:cBhvr>
                                        <p:cTn id="21" dur="5000" fill="hold"/>
                                        <p:tgtEl>
                                          <p:spTgt spid="39943">
                                            <p:txEl>
                                              <p:pRg st="2" end="2"/>
                                            </p:txEl>
                                          </p:spTgt>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39943">
                                            <p:txEl>
                                              <p:pRg st="3" end="3"/>
                                            </p:txEl>
                                          </p:spTgt>
                                        </p:tgtEl>
                                        <p:attrNameLst>
                                          <p:attrName>style.visibility</p:attrName>
                                        </p:attrNameLst>
                                      </p:cBhvr>
                                      <p:to>
                                        <p:strVal val="visible"/>
                                      </p:to>
                                    </p:set>
                                    <p:animEffect transition="in" filter="fade">
                                      <p:cBhvr>
                                        <p:cTn id="24" dur="5000"/>
                                        <p:tgtEl>
                                          <p:spTgt spid="39943">
                                            <p:txEl>
                                              <p:pRg st="3" end="3"/>
                                            </p:txEl>
                                          </p:spTgt>
                                        </p:tgtEl>
                                      </p:cBhvr>
                                    </p:animEffect>
                                    <p:anim calcmode="lin" valueType="num">
                                      <p:cBhvr>
                                        <p:cTn id="25" dur="5000" fill="hold"/>
                                        <p:tgtEl>
                                          <p:spTgt spid="39943">
                                            <p:txEl>
                                              <p:pRg st="3" end="3"/>
                                            </p:txEl>
                                          </p:spTgt>
                                        </p:tgtEl>
                                        <p:attrNameLst>
                                          <p:attrName>style.rotation</p:attrName>
                                        </p:attrNameLst>
                                      </p:cBhvr>
                                      <p:tavLst>
                                        <p:tav tm="0">
                                          <p:val>
                                            <p:fltVal val="720"/>
                                          </p:val>
                                        </p:tav>
                                        <p:tav tm="100000">
                                          <p:val>
                                            <p:fltVal val="0"/>
                                          </p:val>
                                        </p:tav>
                                      </p:tavLst>
                                    </p:anim>
                                    <p:anim calcmode="lin" valueType="num">
                                      <p:cBhvr>
                                        <p:cTn id="26" dur="5000" fill="hold"/>
                                        <p:tgtEl>
                                          <p:spTgt spid="39943">
                                            <p:txEl>
                                              <p:pRg st="3" end="3"/>
                                            </p:txEl>
                                          </p:spTgt>
                                        </p:tgtEl>
                                        <p:attrNameLst>
                                          <p:attrName>ppt_h</p:attrName>
                                        </p:attrNameLst>
                                      </p:cBhvr>
                                      <p:tavLst>
                                        <p:tav tm="0">
                                          <p:val>
                                            <p:fltVal val="0"/>
                                          </p:val>
                                        </p:tav>
                                        <p:tav tm="100000">
                                          <p:val>
                                            <p:strVal val="#ppt_h"/>
                                          </p:val>
                                        </p:tav>
                                      </p:tavLst>
                                    </p:anim>
                                    <p:anim calcmode="lin" valueType="num">
                                      <p:cBhvr>
                                        <p:cTn id="27" dur="5000" fill="hold"/>
                                        <p:tgtEl>
                                          <p:spTgt spid="39943">
                                            <p:txEl>
                                              <p:pRg st="3" end="3"/>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9943">
                                            <p:txEl>
                                              <p:pRg st="4" end="4"/>
                                            </p:txEl>
                                          </p:spTgt>
                                        </p:tgtEl>
                                        <p:attrNameLst>
                                          <p:attrName>style.visibility</p:attrName>
                                        </p:attrNameLst>
                                      </p:cBhvr>
                                      <p:to>
                                        <p:strVal val="visible"/>
                                      </p:to>
                                    </p:set>
                                    <p:animEffect transition="in" filter="fade">
                                      <p:cBhvr>
                                        <p:cTn id="30" dur="5000"/>
                                        <p:tgtEl>
                                          <p:spTgt spid="39943">
                                            <p:txEl>
                                              <p:pRg st="4" end="4"/>
                                            </p:txEl>
                                          </p:spTgt>
                                        </p:tgtEl>
                                      </p:cBhvr>
                                    </p:animEffect>
                                    <p:anim calcmode="lin" valueType="num">
                                      <p:cBhvr>
                                        <p:cTn id="31" dur="5000" fill="hold"/>
                                        <p:tgtEl>
                                          <p:spTgt spid="39943">
                                            <p:txEl>
                                              <p:pRg st="4" end="4"/>
                                            </p:txEl>
                                          </p:spTgt>
                                        </p:tgtEl>
                                        <p:attrNameLst>
                                          <p:attrName>style.rotation</p:attrName>
                                        </p:attrNameLst>
                                      </p:cBhvr>
                                      <p:tavLst>
                                        <p:tav tm="0">
                                          <p:val>
                                            <p:fltVal val="720"/>
                                          </p:val>
                                        </p:tav>
                                        <p:tav tm="100000">
                                          <p:val>
                                            <p:fltVal val="0"/>
                                          </p:val>
                                        </p:tav>
                                      </p:tavLst>
                                    </p:anim>
                                    <p:anim calcmode="lin" valueType="num">
                                      <p:cBhvr>
                                        <p:cTn id="32" dur="5000" fill="hold"/>
                                        <p:tgtEl>
                                          <p:spTgt spid="39943">
                                            <p:txEl>
                                              <p:pRg st="4" end="4"/>
                                            </p:txEl>
                                          </p:spTgt>
                                        </p:tgtEl>
                                        <p:attrNameLst>
                                          <p:attrName>ppt_h</p:attrName>
                                        </p:attrNameLst>
                                      </p:cBhvr>
                                      <p:tavLst>
                                        <p:tav tm="0">
                                          <p:val>
                                            <p:fltVal val="0"/>
                                          </p:val>
                                        </p:tav>
                                        <p:tav tm="100000">
                                          <p:val>
                                            <p:strVal val="#ppt_h"/>
                                          </p:val>
                                        </p:tav>
                                      </p:tavLst>
                                    </p:anim>
                                    <p:anim calcmode="lin" valueType="num">
                                      <p:cBhvr>
                                        <p:cTn id="33" dur="5000" fill="hold"/>
                                        <p:tgtEl>
                                          <p:spTgt spid="39943">
                                            <p:txEl>
                                              <p:pRg st="4" end="4"/>
                                            </p:txEl>
                                          </p:spTgt>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39943">
                                            <p:txEl>
                                              <p:pRg st="5" end="5"/>
                                            </p:txEl>
                                          </p:spTgt>
                                        </p:tgtEl>
                                        <p:attrNameLst>
                                          <p:attrName>style.visibility</p:attrName>
                                        </p:attrNameLst>
                                      </p:cBhvr>
                                      <p:to>
                                        <p:strVal val="visible"/>
                                      </p:to>
                                    </p:set>
                                    <p:animEffect transition="in" filter="fade">
                                      <p:cBhvr>
                                        <p:cTn id="36" dur="5000"/>
                                        <p:tgtEl>
                                          <p:spTgt spid="39943">
                                            <p:txEl>
                                              <p:pRg st="5" end="5"/>
                                            </p:txEl>
                                          </p:spTgt>
                                        </p:tgtEl>
                                      </p:cBhvr>
                                    </p:animEffect>
                                    <p:anim calcmode="lin" valueType="num">
                                      <p:cBhvr>
                                        <p:cTn id="37" dur="5000" fill="hold"/>
                                        <p:tgtEl>
                                          <p:spTgt spid="39943">
                                            <p:txEl>
                                              <p:pRg st="5" end="5"/>
                                            </p:txEl>
                                          </p:spTgt>
                                        </p:tgtEl>
                                        <p:attrNameLst>
                                          <p:attrName>style.rotation</p:attrName>
                                        </p:attrNameLst>
                                      </p:cBhvr>
                                      <p:tavLst>
                                        <p:tav tm="0">
                                          <p:val>
                                            <p:fltVal val="720"/>
                                          </p:val>
                                        </p:tav>
                                        <p:tav tm="100000">
                                          <p:val>
                                            <p:fltVal val="0"/>
                                          </p:val>
                                        </p:tav>
                                      </p:tavLst>
                                    </p:anim>
                                    <p:anim calcmode="lin" valueType="num">
                                      <p:cBhvr>
                                        <p:cTn id="38" dur="5000" fill="hold"/>
                                        <p:tgtEl>
                                          <p:spTgt spid="39943">
                                            <p:txEl>
                                              <p:pRg st="5" end="5"/>
                                            </p:txEl>
                                          </p:spTgt>
                                        </p:tgtEl>
                                        <p:attrNameLst>
                                          <p:attrName>ppt_h</p:attrName>
                                        </p:attrNameLst>
                                      </p:cBhvr>
                                      <p:tavLst>
                                        <p:tav tm="0">
                                          <p:val>
                                            <p:fltVal val="0"/>
                                          </p:val>
                                        </p:tav>
                                        <p:tav tm="100000">
                                          <p:val>
                                            <p:strVal val="#ppt_h"/>
                                          </p:val>
                                        </p:tav>
                                      </p:tavLst>
                                    </p:anim>
                                    <p:anim calcmode="lin" valueType="num">
                                      <p:cBhvr>
                                        <p:cTn id="39" dur="5000" fill="hold"/>
                                        <p:tgtEl>
                                          <p:spTgt spid="39943">
                                            <p:txEl>
                                              <p:pRg st="5" end="5"/>
                                            </p:txEl>
                                          </p:spTgt>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39943">
                                            <p:txEl>
                                              <p:pRg st="6" end="6"/>
                                            </p:txEl>
                                          </p:spTgt>
                                        </p:tgtEl>
                                        <p:attrNameLst>
                                          <p:attrName>style.visibility</p:attrName>
                                        </p:attrNameLst>
                                      </p:cBhvr>
                                      <p:to>
                                        <p:strVal val="visible"/>
                                      </p:to>
                                    </p:set>
                                    <p:animEffect transition="in" filter="fade">
                                      <p:cBhvr>
                                        <p:cTn id="42" dur="5000"/>
                                        <p:tgtEl>
                                          <p:spTgt spid="39943">
                                            <p:txEl>
                                              <p:pRg st="6" end="6"/>
                                            </p:txEl>
                                          </p:spTgt>
                                        </p:tgtEl>
                                      </p:cBhvr>
                                    </p:animEffect>
                                    <p:anim calcmode="lin" valueType="num">
                                      <p:cBhvr>
                                        <p:cTn id="43" dur="5000" fill="hold"/>
                                        <p:tgtEl>
                                          <p:spTgt spid="39943">
                                            <p:txEl>
                                              <p:pRg st="6" end="6"/>
                                            </p:txEl>
                                          </p:spTgt>
                                        </p:tgtEl>
                                        <p:attrNameLst>
                                          <p:attrName>style.rotation</p:attrName>
                                        </p:attrNameLst>
                                      </p:cBhvr>
                                      <p:tavLst>
                                        <p:tav tm="0">
                                          <p:val>
                                            <p:fltVal val="720"/>
                                          </p:val>
                                        </p:tav>
                                        <p:tav tm="100000">
                                          <p:val>
                                            <p:fltVal val="0"/>
                                          </p:val>
                                        </p:tav>
                                      </p:tavLst>
                                    </p:anim>
                                    <p:anim calcmode="lin" valueType="num">
                                      <p:cBhvr>
                                        <p:cTn id="44" dur="5000" fill="hold"/>
                                        <p:tgtEl>
                                          <p:spTgt spid="39943">
                                            <p:txEl>
                                              <p:pRg st="6" end="6"/>
                                            </p:txEl>
                                          </p:spTgt>
                                        </p:tgtEl>
                                        <p:attrNameLst>
                                          <p:attrName>ppt_h</p:attrName>
                                        </p:attrNameLst>
                                      </p:cBhvr>
                                      <p:tavLst>
                                        <p:tav tm="0">
                                          <p:val>
                                            <p:fltVal val="0"/>
                                          </p:val>
                                        </p:tav>
                                        <p:tav tm="100000">
                                          <p:val>
                                            <p:strVal val="#ppt_h"/>
                                          </p:val>
                                        </p:tav>
                                      </p:tavLst>
                                    </p:anim>
                                    <p:anim calcmode="lin" valueType="num">
                                      <p:cBhvr>
                                        <p:cTn id="45" dur="5000" fill="hold"/>
                                        <p:tgtEl>
                                          <p:spTgt spid="3994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buch004"/>
          <p:cNvPicPr>
            <a:picLocks noChangeAspect="1" noChangeArrowheads="1" noCrop="1"/>
          </p:cNvPicPr>
          <p:nvPr/>
        </p:nvPicPr>
        <p:blipFill>
          <a:blip r:embed="rId2" cstate="print"/>
          <a:srcRect/>
          <a:stretch>
            <a:fillRect/>
          </a:stretch>
        </p:blipFill>
        <p:spPr bwMode="auto">
          <a:xfrm>
            <a:off x="5435600" y="4600575"/>
            <a:ext cx="3529013" cy="2257425"/>
          </a:xfrm>
          <a:prstGeom prst="rect">
            <a:avLst/>
          </a:prstGeom>
          <a:noFill/>
        </p:spPr>
      </p:pic>
      <p:sp>
        <p:nvSpPr>
          <p:cNvPr id="50182" name="WordArt 6"/>
          <p:cNvSpPr>
            <a:spLocks noChangeArrowheads="1" noChangeShapeType="1" noTextEdit="1"/>
          </p:cNvSpPr>
          <p:nvPr/>
        </p:nvSpPr>
        <p:spPr bwMode="auto">
          <a:xfrm>
            <a:off x="2916238" y="44450"/>
            <a:ext cx="5903912" cy="860425"/>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FF0000"/>
                </a:solidFill>
                <a:effectLst>
                  <a:outerShdw dist="35921" dir="2700000" algn="ctr" rotWithShape="0">
                    <a:srgbClr val="990000"/>
                  </a:outerShdw>
                </a:effectLst>
                <a:latin typeface="Impact"/>
              </a:rPr>
              <a:t>VII-QRUP</a:t>
            </a:r>
            <a:endParaRPr lang="ru-RU" sz="3600" kern="1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pic>
        <p:nvPicPr>
          <p:cNvPr id="50183" name="Picture 7" descr="Uşaq ensiklopediyası (5)"/>
          <p:cNvPicPr>
            <a:picLocks noChangeAspect="1" noChangeArrowheads="1"/>
          </p:cNvPicPr>
          <p:nvPr/>
        </p:nvPicPr>
        <p:blipFill>
          <a:blip r:embed="rId3" cstate="print"/>
          <a:srcRect/>
          <a:stretch>
            <a:fillRect/>
          </a:stretch>
        </p:blipFill>
        <p:spPr bwMode="auto">
          <a:xfrm>
            <a:off x="0" y="0"/>
            <a:ext cx="2863850" cy="1997075"/>
          </a:xfrm>
          <a:prstGeom prst="rect">
            <a:avLst/>
          </a:prstGeom>
          <a:noFill/>
          <a:ln w="9525">
            <a:noFill/>
            <a:miter lim="800000"/>
            <a:headEnd/>
            <a:tailEnd/>
          </a:ln>
        </p:spPr>
      </p:pic>
      <p:sp>
        <p:nvSpPr>
          <p:cNvPr id="50184" name="Rectangle 8"/>
          <p:cNvSpPr>
            <a:spLocks noChangeArrowheads="1"/>
          </p:cNvSpPr>
          <p:nvPr/>
        </p:nvSpPr>
        <p:spPr bwMode="auto">
          <a:xfrm>
            <a:off x="107950" y="979488"/>
            <a:ext cx="8893175" cy="5432425"/>
          </a:xfrm>
          <a:prstGeom prst="rect">
            <a:avLst/>
          </a:prstGeom>
          <a:noFill/>
          <a:ln w="9525">
            <a:noFill/>
            <a:miter lim="800000"/>
            <a:headEnd/>
            <a:tailEnd/>
          </a:ln>
          <a:effectLst/>
        </p:spPr>
        <p:txBody>
          <a:bodyPr anchor="ctr">
            <a:spAutoFit/>
          </a:bodyPr>
          <a:lstStyle/>
          <a:p>
            <a:r>
              <a:rPr lang="ru-RU" b="1">
                <a:solidFill>
                  <a:srgbClr val="000066"/>
                </a:solidFill>
                <a:effectLst>
                  <a:outerShdw blurRad="38100" dist="38100" dir="2700000" algn="tl">
                    <a:srgbClr val="C0C0C0"/>
                  </a:outerShdw>
                </a:effectLst>
              </a:rPr>
              <a:t> AZOT. </a:t>
            </a:r>
            <a:endParaRPr lang="en-US" b="1">
              <a:solidFill>
                <a:srgbClr val="000066"/>
              </a:solidFill>
              <a:effectLst>
                <a:outerShdw blurRad="38100" dist="38100" dir="2700000" algn="tl">
                  <a:srgbClr val="C0C0C0"/>
                </a:outerShdw>
              </a:effectLst>
            </a:endParaRPr>
          </a:p>
          <a:p>
            <a:pPr algn="just"/>
            <a:endParaRPr lang="ru-RU" sz="800" b="1">
              <a:solidFill>
                <a:srgbClr val="000066"/>
              </a:solidFill>
              <a:effectLst>
                <a:outerShdw blurRad="38100" dist="38100" dir="2700000" algn="tl">
                  <a:srgbClr val="C0C0C0"/>
                </a:outerShdw>
              </a:effectLst>
            </a:endParaRPr>
          </a:p>
          <a:p>
            <a:pPr algn="just"/>
            <a:r>
              <a:rPr lang="ru-RU" b="1">
                <a:effectLst>
                  <a:outerShdw blurRad="38100" dist="38100" dir="2700000" algn="tl">
                    <a:srgbClr val="C0C0C0"/>
                  </a:outerShdw>
                </a:effectLst>
              </a:rPr>
              <a:t>Təxminən iki yüz il bundan əvvəl alimlər müəyyən etmişlər ki, atmosferdə nəfəs almağa yaramayan və alov törətməyən bir qaz var. Atmosferin təqribən 4/5 hissəsi bu qazdan ibarətdir. Yeni tapılmış qazı "azot" adlandırdılar. Yunan dilində "azot"  , "həyat üçün yararsız"  deməkdir. Laboratoriya şəraitində azot başqa elementlərlə birləşmirdi. Tezliklə məlum oldu ki, təbiətdə müxtəlif elementlərin tərkibində azota rast gəlmək olur. Kənd təsərrüfatında tarlalarda gübrə kimi istifadə edilən şora insanlara çoxdan məlumdur. Latın dilində azotun adı da elə "nitrogenium", yəni "şora törədən" deməkdir. </a:t>
            </a:r>
          </a:p>
          <a:p>
            <a:pPr algn="just"/>
            <a:r>
              <a:rPr lang="ru-RU" b="1">
                <a:effectLst>
                  <a:outerShdw blurRad="38100" dist="38100" dir="2700000" algn="tl">
                    <a:srgbClr val="C0C0C0"/>
                  </a:outerShdw>
                </a:effectLst>
              </a:rPr>
              <a:t>  Bəs necə olur ki, atmosferdə azot başqa elementlərlə birləşir? Əvvəla, tufan zamanı ildırım bir anlığa havanın temperaturunu elə yüksəldir ki, həmin yerdə azotun molekulları sürətlə hidrogen, oksigen və s. elementlərin molekulları ilə birləşir. Bu birləşmələr yağış suyunda həll olur və torpağa keçir. </a:t>
            </a:r>
          </a:p>
          <a:p>
            <a:pPr algn="just"/>
            <a:r>
              <a:rPr lang="ru-RU" b="1">
                <a:effectLst>
                  <a:outerShdw blurRad="38100" dist="38100" dir="2700000" algn="tl">
                    <a:srgbClr val="C0C0C0"/>
                  </a:outerShdw>
                </a:effectLst>
              </a:rPr>
              <a:t>  Azot zülalların tərkibinə daxil olan maddələrdən biridir. Zulallar isə bildiyimiz kimi, bütün canlıların həyatının əsasıdır. Deməli, azotsuz yer üzündə həyat ola bilməz. Azot təbiətdə daim dövr edir. Tərkibində azot olan birləşmələrdən süni liflərin, dərmanların, partlayıcı maddələrin, rənglərin, lakların və bir çox başqa şeylərin istehsalında istifadə edilir.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heel(4)">
                                      <p:cBhvr>
                                        <p:cTn id="7" dur="5000"/>
                                        <p:tgtEl>
                                          <p:spTgt spid="5018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 calcmode="lin" valueType="num">
                                      <p:cBhvr>
                                        <p:cTn id="12" dur="1000" fill="hold"/>
                                        <p:tgtEl>
                                          <p:spTgt spid="50181"/>
                                        </p:tgtEl>
                                        <p:attrNameLst>
                                          <p:attrName>ppt_w</p:attrName>
                                        </p:attrNameLst>
                                      </p:cBhvr>
                                      <p:tavLst>
                                        <p:tav tm="0">
                                          <p:val>
                                            <p:fltVal val="0"/>
                                          </p:val>
                                        </p:tav>
                                        <p:tav tm="100000">
                                          <p:val>
                                            <p:strVal val="#ppt_w"/>
                                          </p:val>
                                        </p:tav>
                                      </p:tavLst>
                                    </p:anim>
                                    <p:anim calcmode="lin" valueType="num">
                                      <p:cBhvr>
                                        <p:cTn id="13" dur="1000" fill="hold"/>
                                        <p:tgtEl>
                                          <p:spTgt spid="50181"/>
                                        </p:tgtEl>
                                        <p:attrNameLst>
                                          <p:attrName>ppt_h</p:attrName>
                                        </p:attrNameLst>
                                      </p:cBhvr>
                                      <p:tavLst>
                                        <p:tav tm="0">
                                          <p:val>
                                            <p:fltVal val="0"/>
                                          </p:val>
                                        </p:tav>
                                        <p:tav tm="100000">
                                          <p:val>
                                            <p:strVal val="#ppt_h"/>
                                          </p:val>
                                        </p:tav>
                                      </p:tavLst>
                                    </p:anim>
                                    <p:anim calcmode="lin" valueType="num">
                                      <p:cBhvr>
                                        <p:cTn id="14" dur="1000" fill="hold"/>
                                        <p:tgtEl>
                                          <p:spTgt spid="5018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01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0184">
                                            <p:txEl>
                                              <p:pRg st="2" end="2"/>
                                            </p:txEl>
                                          </p:spTgt>
                                        </p:tgtEl>
                                        <p:attrNameLst>
                                          <p:attrName>style.visibility</p:attrName>
                                        </p:attrNameLst>
                                      </p:cBhvr>
                                      <p:to>
                                        <p:strVal val="visible"/>
                                      </p:to>
                                    </p:set>
                                    <p:animEffect transition="in" filter="diamond(in)">
                                      <p:cBhvr>
                                        <p:cTn id="20" dur="2000"/>
                                        <p:tgtEl>
                                          <p:spTgt spid="50184">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50184">
                                            <p:txEl>
                                              <p:pRg st="3" end="3"/>
                                            </p:txEl>
                                          </p:spTgt>
                                        </p:tgtEl>
                                        <p:attrNameLst>
                                          <p:attrName>style.visibility</p:attrName>
                                        </p:attrNameLst>
                                      </p:cBhvr>
                                      <p:to>
                                        <p:strVal val="visible"/>
                                      </p:to>
                                    </p:set>
                                    <p:animEffect transition="in" filter="diamond(in)">
                                      <p:cBhvr>
                                        <p:cTn id="23" dur="2000"/>
                                        <p:tgtEl>
                                          <p:spTgt spid="50184">
                                            <p:txEl>
                                              <p:pRg st="3" end="3"/>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50184">
                                            <p:txEl>
                                              <p:pRg st="4" end="4"/>
                                            </p:txEl>
                                          </p:spTgt>
                                        </p:tgtEl>
                                        <p:attrNameLst>
                                          <p:attrName>style.visibility</p:attrName>
                                        </p:attrNameLst>
                                      </p:cBhvr>
                                      <p:to>
                                        <p:strVal val="visible"/>
                                      </p:to>
                                    </p:set>
                                    <p:animEffect transition="in" filter="diamond(in)">
                                      <p:cBhvr>
                                        <p:cTn id="26" dur="2000"/>
                                        <p:tgtEl>
                                          <p:spTgt spid="50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erde029"/>
          <p:cNvPicPr>
            <a:picLocks noChangeAspect="1" noChangeArrowheads="1" noCrop="1"/>
          </p:cNvPicPr>
          <p:nvPr/>
        </p:nvPicPr>
        <p:blipFill>
          <a:blip r:embed="rId2" cstate="print"/>
          <a:srcRect/>
          <a:stretch>
            <a:fillRect/>
          </a:stretch>
        </p:blipFill>
        <p:spPr bwMode="auto">
          <a:xfrm>
            <a:off x="6948488" y="5157788"/>
            <a:ext cx="2195512" cy="1700212"/>
          </a:xfrm>
          <a:prstGeom prst="rect">
            <a:avLst/>
          </a:prstGeom>
          <a:noFill/>
        </p:spPr>
      </p:pic>
      <p:pic>
        <p:nvPicPr>
          <p:cNvPr id="37896" name="Picture 8" descr="ufo_11"/>
          <p:cNvPicPr>
            <a:picLocks noChangeAspect="1" noChangeArrowheads="1" noCrop="1"/>
          </p:cNvPicPr>
          <p:nvPr/>
        </p:nvPicPr>
        <p:blipFill>
          <a:blip r:embed="rId3" cstate="print"/>
          <a:srcRect/>
          <a:stretch>
            <a:fillRect/>
          </a:stretch>
        </p:blipFill>
        <p:spPr bwMode="auto">
          <a:xfrm>
            <a:off x="5724525" y="260350"/>
            <a:ext cx="3851275" cy="1295400"/>
          </a:xfrm>
          <a:prstGeom prst="rect">
            <a:avLst/>
          </a:prstGeom>
          <a:noFill/>
        </p:spPr>
      </p:pic>
      <p:sp>
        <p:nvSpPr>
          <p:cNvPr id="37898" name="Rectangle 10"/>
          <p:cNvSpPr>
            <a:spLocks noChangeArrowheads="1"/>
          </p:cNvSpPr>
          <p:nvPr/>
        </p:nvSpPr>
        <p:spPr bwMode="auto">
          <a:xfrm>
            <a:off x="3635375" y="620713"/>
            <a:ext cx="1943100" cy="519112"/>
          </a:xfrm>
          <a:prstGeom prst="rect">
            <a:avLst/>
          </a:prstGeom>
          <a:noFill/>
          <a:ln w="9525">
            <a:noFill/>
            <a:miter lim="800000"/>
            <a:headEnd/>
            <a:tailEnd/>
          </a:ln>
          <a:effectLst/>
        </p:spPr>
        <p:txBody>
          <a:bodyPr anchor="ctr">
            <a:spAutoFit/>
          </a:bodyPr>
          <a:lstStyle/>
          <a:p>
            <a:pPr algn="l"/>
            <a:r>
              <a:rPr lang="en-US" sz="1600" b="1">
                <a:solidFill>
                  <a:srgbClr val="800080"/>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2800" b="1">
                <a:solidFill>
                  <a:srgbClr val="800080"/>
                </a:solidFill>
                <a:effectLst>
                  <a:outerShdw blurRad="38100" dist="38100" dir="2700000" algn="tl">
                    <a:srgbClr val="C0C0C0"/>
                  </a:outerShdw>
                </a:effectLst>
                <a:latin typeface="Tahoma" pitchFamily="34" charset="0"/>
                <a:ea typeface="Times New Roman" pitchFamily="18" charset="0"/>
                <a:cs typeface="Tahoma" pitchFamily="34" charset="0"/>
              </a:rPr>
              <a:t>AY</a:t>
            </a:r>
            <a:endParaRPr lang="ru-RU" sz="3200" b="1">
              <a:effectLst>
                <a:outerShdw blurRad="38100" dist="38100" dir="2700000" algn="tl">
                  <a:srgbClr val="C0C0C0"/>
                </a:outerShdw>
              </a:effectLst>
              <a:latin typeface="Arial" charset="0"/>
              <a:ea typeface="Times New Roman" pitchFamily="18" charset="0"/>
              <a:cs typeface="Tahoma" pitchFamily="34" charset="0"/>
            </a:endParaRPr>
          </a:p>
        </p:txBody>
      </p:sp>
      <p:pic>
        <p:nvPicPr>
          <p:cNvPr id="37901" name="Picture 13" descr="atom001"/>
          <p:cNvPicPr>
            <a:picLocks noChangeAspect="1" noChangeArrowheads="1" noCrop="1"/>
          </p:cNvPicPr>
          <p:nvPr/>
        </p:nvPicPr>
        <p:blipFill>
          <a:blip r:embed="rId4" cstate="print"/>
          <a:srcRect/>
          <a:stretch>
            <a:fillRect/>
          </a:stretch>
        </p:blipFill>
        <p:spPr bwMode="auto">
          <a:xfrm>
            <a:off x="1331913" y="3141663"/>
            <a:ext cx="5976937" cy="2374900"/>
          </a:xfrm>
          <a:prstGeom prst="rect">
            <a:avLst/>
          </a:prstGeom>
          <a:noFill/>
        </p:spPr>
      </p:pic>
      <p:sp>
        <p:nvSpPr>
          <p:cNvPr id="37903" name="WordArt 15"/>
          <p:cNvSpPr>
            <a:spLocks noChangeArrowheads="1" noChangeShapeType="1" noTextEdit="1"/>
          </p:cNvSpPr>
          <p:nvPr/>
        </p:nvSpPr>
        <p:spPr bwMode="auto">
          <a:xfrm>
            <a:off x="1979613" y="0"/>
            <a:ext cx="6337300" cy="620713"/>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FF0000"/>
                </a:solidFill>
                <a:effectLst>
                  <a:outerShdw dist="35921" dir="2700000" algn="ctr" rotWithShape="0">
                    <a:srgbClr val="990000"/>
                  </a:outerShdw>
                </a:effectLst>
                <a:latin typeface="Impact"/>
              </a:rPr>
              <a:t>VIII-QRUP</a:t>
            </a:r>
            <a:endParaRPr lang="ru-RU" sz="3600" kern="1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pic>
        <p:nvPicPr>
          <p:cNvPr id="37904" name="Picture 16" descr="Uşaq ensiklopediyası (5)">
            <a:hlinkClick r:id="rId5"/>
          </p:cNvPr>
          <p:cNvPicPr>
            <a:picLocks noChangeAspect="1" noChangeArrowheads="1"/>
          </p:cNvPicPr>
          <p:nvPr/>
        </p:nvPicPr>
        <p:blipFill>
          <a:blip r:embed="rId6" r:link="rId7" cstate="print"/>
          <a:srcRect/>
          <a:stretch>
            <a:fillRect/>
          </a:stretch>
        </p:blipFill>
        <p:spPr bwMode="auto">
          <a:xfrm>
            <a:off x="0" y="0"/>
            <a:ext cx="1979613" cy="1449388"/>
          </a:xfrm>
          <a:prstGeom prst="rect">
            <a:avLst/>
          </a:prstGeom>
          <a:noFill/>
          <a:ln w="9525">
            <a:noFill/>
            <a:miter lim="800000"/>
            <a:headEnd/>
            <a:tailEnd/>
          </a:ln>
        </p:spPr>
      </p:pic>
      <p:sp>
        <p:nvSpPr>
          <p:cNvPr id="37905" name="Rectangle 17"/>
          <p:cNvSpPr>
            <a:spLocks noChangeArrowheads="1"/>
          </p:cNvSpPr>
          <p:nvPr/>
        </p:nvSpPr>
        <p:spPr bwMode="auto">
          <a:xfrm>
            <a:off x="0" y="1732657"/>
            <a:ext cx="9144000" cy="4616648"/>
          </a:xfrm>
          <a:prstGeom prst="rect">
            <a:avLst/>
          </a:prstGeom>
          <a:noFill/>
          <a:ln w="9525">
            <a:noFill/>
            <a:miter lim="800000"/>
            <a:headEnd/>
            <a:tailEnd/>
          </a:ln>
          <a:effectLst/>
        </p:spPr>
        <p:txBody>
          <a:bodyPr anchor="ctr">
            <a:spAutoFit/>
          </a:bodyPr>
          <a:lstStyle/>
          <a:p>
            <a:pPr algn="just"/>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yaxın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göy</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cismidir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yeganə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təbii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peykidir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O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daim</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ətrafına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dolanır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qədər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məsafə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356 min -- 407 min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kilometr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arasında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dəyişir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çünki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ətrafına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uzunsov</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çevrə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ellips</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boyunca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dolanır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endParaRPr lang="ru-RU" sz="1400" b="1" dirty="0">
              <a:solidFill>
                <a:srgbClr val="FF0066"/>
              </a:solidFill>
              <a:effectLst>
                <a:outerShdw blurRad="38100" dist="38100" dir="2700000" algn="tl">
                  <a:srgbClr val="C0C0C0"/>
                </a:outerShdw>
              </a:effectLst>
              <a:ea typeface="Times New Roman" pitchFamily="18" charset="0"/>
              <a:cs typeface="Tahoma" pitchFamily="34" charset="0"/>
            </a:endParaRPr>
          </a:p>
          <a:p>
            <a:pPr algn="just" eaLnBrk="0" hangingPunct="0"/>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diametrinə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4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dəfə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həcminə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49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dəfə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kiçikdir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kürəsini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təşkil</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edən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maddələrdən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hər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biri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ağırlığında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81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kürə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düzəltmək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olar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adi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gözlə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boz</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ləkələri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həmişə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seçmək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olur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Bu o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deməkdir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Ayın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yalnız</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tərəfi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daim</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yönəlmişdir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öz</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oxu</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ətrafında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27,2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fırlanır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Bu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müddət</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günü</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sutkası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adlanır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Ayın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görünməyən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tərəfini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kosmik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uçuş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aparatları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öyrənmək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mümkün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olmuşdur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özü</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işıq</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saçmır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işığı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isə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onun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səthində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əks</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olunan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şüalarından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ibarətdir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tərəfindən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tam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içıqlandırılmış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üzü</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tərəf</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çevrildikdə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biz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onu</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işıqlı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disk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şəklində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görürük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Bu,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bədirlənmiş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adlanır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arasında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olduqda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isə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biz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tamam</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görmürük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Buna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təzə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deyirlər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endParaRPr lang="ru-RU" sz="1400" b="1" dirty="0">
              <a:solidFill>
                <a:srgbClr val="FF0066"/>
              </a:solidFill>
              <a:effectLst>
                <a:outerShdw blurRad="38100" dist="38100" dir="2700000" algn="tl">
                  <a:srgbClr val="C0C0C0"/>
                </a:outerShdw>
              </a:effectLst>
              <a:ea typeface="Times New Roman" pitchFamily="18" charset="0"/>
              <a:cs typeface="Tahoma" pitchFamily="34" charset="0"/>
            </a:endParaRPr>
          </a:p>
          <a:p>
            <a:pPr algn="just" eaLnBrk="0" hangingPunct="0"/>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Bəzən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təzə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zamanı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Günəşin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qarşısını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kəsir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belə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dəqiqələrdə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Günəş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tutulması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baş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verir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Yaxud</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elə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olur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bədirlənmiş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zamanı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Yer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onun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üzərinə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kölgə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salır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bu</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zaman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tutulması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baş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verir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endParaRPr lang="ru-RU" sz="1400" b="1" dirty="0">
              <a:solidFill>
                <a:srgbClr val="FF0066"/>
              </a:solidFill>
              <a:effectLst>
                <a:outerShdw blurRad="38100" dist="38100" dir="2700000" algn="tl">
                  <a:srgbClr val="C0C0C0"/>
                </a:outerShdw>
              </a:effectLst>
              <a:ea typeface="Times New Roman" pitchFamily="18" charset="0"/>
              <a:cs typeface="Tahoma" pitchFamily="34" charset="0"/>
            </a:endParaRPr>
          </a:p>
          <a:p>
            <a:pPr algn="just" eaLnBrk="0" hangingPunct="0"/>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Qədimdə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Aydakı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boz</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ləkələri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dəniz</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hesab</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edirdilər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İndi biz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yaxşı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bilirik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bi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damcı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da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su</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yoxdur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Ayda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yüksək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dağ</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silsilələri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xüsusiylə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çoxlu</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dairəvi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dağlar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kraterlər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var. Bu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kraterlərin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bəziləri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meteoritlərin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səthinə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düşməsi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nəticəsində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iri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kraterlər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isə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vulkan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püskürməsi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nəticəsində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yaranmışdır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Ay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səthindəki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obyektlərə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əfsanəvi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qəhrəmanların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yaxud</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görkəmli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alimlərin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adları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verilmişdir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Məsələn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74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nömrəli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obyekt</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Azərbaycan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ensiklopediyaçı</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alimi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Nəsrəddin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Tusinin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adınadır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p>
          <a:p>
            <a:pPr algn="just" eaLnBrk="0" hangingPunct="0"/>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Ayın</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səthində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istilik</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çox</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vaxt</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130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dərəcəyə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çatır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gecələr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isə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əksinə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mənfi</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170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dərəcə</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şaxta</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 </a:t>
            </a:r>
            <a:r>
              <a:rPr lang="en-US" sz="1400" b="1" dirty="0" err="1">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olur</a:t>
            </a:r>
            <a:r>
              <a:rPr lang="en-US" sz="1400" b="1" dirty="0">
                <a:solidFill>
                  <a:srgbClr val="FF0066"/>
                </a:solidFill>
                <a:effectLst>
                  <a:outerShdw blurRad="38100" dist="38100" dir="2700000" algn="tl">
                    <a:srgbClr val="C0C0C0"/>
                  </a:outerShdw>
                </a:effectLst>
                <a:latin typeface="Tahoma" pitchFamily="34" charset="0"/>
                <a:ea typeface="Times New Roman" pitchFamily="18" charset="0"/>
                <a:cs typeface="Tahoma" pitchFamily="34" charset="0"/>
              </a:rPr>
              <a:t>.</a:t>
            </a:r>
            <a:r>
              <a:rPr lang="ru-RU" sz="1400" b="1" dirty="0">
                <a:solidFill>
                  <a:srgbClr val="FF0066"/>
                </a:solidFill>
                <a:effectLst>
                  <a:outerShdw blurRad="38100" dist="38100" dir="2700000" algn="tl">
                    <a:srgbClr val="C0C0C0"/>
                  </a:outerShdw>
                </a:effectLst>
                <a:ea typeface="Times New Roman" pitchFamily="18" charset="0"/>
                <a:cs typeface="Tahoma" pitchFamily="34" charset="0"/>
              </a:rPr>
              <a:t> </a:t>
            </a:r>
            <a:endParaRPr lang="ru-RU" sz="1400" b="1" dirty="0">
              <a:solidFill>
                <a:srgbClr val="FF0066"/>
              </a:solidFill>
              <a:effectLst>
                <a:outerShdw blurRad="38100" dist="38100" dir="2700000" algn="tl">
                  <a:srgbClr val="C0C0C0"/>
                </a:outerShdw>
              </a:effectLst>
              <a:latin typeface="Arial" charset="0"/>
              <a:ea typeface="Times New Roman" pitchFamily="18" charset="0"/>
              <a:cs typeface="Tahoma"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2500" decel="50000" fill="hold">
                                          <p:stCondLst>
                                            <p:cond delay="0"/>
                                          </p:stCondLst>
                                        </p:cTn>
                                        <p:tgtEl>
                                          <p:spTgt spid="37893"/>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37893"/>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37893"/>
                                        </p:tgtEl>
                                        <p:attrNameLst>
                                          <p:attrName>ppt_w</p:attrName>
                                        </p:attrNameLst>
                                      </p:cBhvr>
                                      <p:tavLst>
                                        <p:tav tm="0">
                                          <p:val>
                                            <p:strVal val="#ppt_w*.05"/>
                                          </p:val>
                                        </p:tav>
                                        <p:tav tm="100000">
                                          <p:val>
                                            <p:strVal val="#ppt_w"/>
                                          </p:val>
                                        </p:tav>
                                      </p:tavLst>
                                    </p:anim>
                                    <p:anim calcmode="lin" valueType="num">
                                      <p:cBhvr>
                                        <p:cTn id="10" dur="5000" fill="hold"/>
                                        <p:tgtEl>
                                          <p:spTgt spid="37893"/>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37893"/>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37893"/>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37893"/>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3789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7905"/>
                                        </p:tgtEl>
                                        <p:attrNameLst>
                                          <p:attrName>style.visibility</p:attrName>
                                        </p:attrNameLst>
                                      </p:cBhvr>
                                      <p:to>
                                        <p:strVal val="visible"/>
                                      </p:to>
                                    </p:set>
                                    <p:animEffect transition="in" filter="diamond(in)">
                                      <p:cBhvr>
                                        <p:cTn id="19" dur="2000"/>
                                        <p:tgtEl>
                                          <p:spTgt spid="3790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7903"/>
                                        </p:tgtEl>
                                        <p:attrNameLst>
                                          <p:attrName>style.visibility</p:attrName>
                                        </p:attrNameLst>
                                      </p:cBhvr>
                                      <p:to>
                                        <p:strVal val="visible"/>
                                      </p:to>
                                    </p:set>
                                    <p:animEffect transition="in" filter="wheel(4)">
                                      <p:cBhvr>
                                        <p:cTn id="24" dur="5000"/>
                                        <p:tgtEl>
                                          <p:spTgt spid="3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animBg="1"/>
      <p:bldP spid="379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11111111111111111"/>
          <p:cNvPicPr>
            <a:picLocks noChangeAspect="1" noChangeArrowheads="1"/>
          </p:cNvPicPr>
          <p:nvPr/>
        </p:nvPicPr>
        <p:blipFill>
          <a:blip r:embed="rId2" cstate="print"/>
          <a:srcRect/>
          <a:stretch>
            <a:fillRect/>
          </a:stretch>
        </p:blipFill>
        <p:spPr bwMode="auto">
          <a:xfrm>
            <a:off x="0" y="0"/>
            <a:ext cx="9396413" cy="6858000"/>
          </a:xfrm>
          <a:prstGeom prst="rect">
            <a:avLst/>
          </a:prstGeom>
          <a:noFill/>
        </p:spPr>
      </p:pic>
      <p:pic>
        <p:nvPicPr>
          <p:cNvPr id="2078" name="Picture 30" descr="11111111111111111"/>
          <p:cNvPicPr>
            <a:picLocks noChangeAspect="1" noChangeArrowheads="1"/>
          </p:cNvPicPr>
          <p:nvPr/>
        </p:nvPicPr>
        <p:blipFill>
          <a:blip r:embed="rId2" cstate="print"/>
          <a:srcRect/>
          <a:stretch>
            <a:fillRect/>
          </a:stretch>
        </p:blipFill>
        <p:spPr bwMode="auto">
          <a:xfrm>
            <a:off x="0" y="0"/>
            <a:ext cx="9396413" cy="6858000"/>
          </a:xfrm>
          <a:prstGeom prst="rect">
            <a:avLst/>
          </a:prstGeom>
          <a:noFill/>
        </p:spPr>
      </p:pic>
      <p:pic>
        <p:nvPicPr>
          <p:cNvPr id="2079" name="Picture 31" descr="11111111111111111"/>
          <p:cNvPicPr>
            <a:picLocks noChangeAspect="1" noChangeArrowheads="1"/>
          </p:cNvPicPr>
          <p:nvPr/>
        </p:nvPicPr>
        <p:blipFill>
          <a:blip r:embed="rId2" cstate="print"/>
          <a:srcRect/>
          <a:stretch>
            <a:fillRect/>
          </a:stretch>
        </p:blipFill>
        <p:spPr bwMode="auto">
          <a:xfrm>
            <a:off x="0" y="0"/>
            <a:ext cx="9396413" cy="6858000"/>
          </a:xfrm>
          <a:prstGeom prst="rect">
            <a:avLst/>
          </a:prstGeom>
          <a:noFill/>
        </p:spPr>
      </p:pic>
      <p:pic>
        <p:nvPicPr>
          <p:cNvPr id="2081" name="Picture 33" descr="books86mx1"/>
          <p:cNvPicPr>
            <a:picLocks noChangeAspect="1" noChangeArrowheads="1" noCrop="1"/>
          </p:cNvPicPr>
          <p:nvPr/>
        </p:nvPicPr>
        <p:blipFill>
          <a:blip r:embed="rId3" cstate="print"/>
          <a:srcRect/>
          <a:stretch>
            <a:fillRect/>
          </a:stretch>
        </p:blipFill>
        <p:spPr bwMode="auto">
          <a:xfrm>
            <a:off x="2835275" y="3924300"/>
            <a:ext cx="3960813" cy="2592388"/>
          </a:xfrm>
          <a:prstGeom prst="rect">
            <a:avLst/>
          </a:prstGeom>
          <a:noFill/>
        </p:spPr>
      </p:pic>
      <p:pic>
        <p:nvPicPr>
          <p:cNvPr id="2083" name="Picture 35" descr="948791153c7c"/>
          <p:cNvPicPr>
            <a:picLocks noChangeAspect="1" noChangeArrowheads="1" noCrop="1"/>
          </p:cNvPicPr>
          <p:nvPr/>
        </p:nvPicPr>
        <p:blipFill>
          <a:blip r:embed="rId4" cstate="print"/>
          <a:srcRect/>
          <a:stretch>
            <a:fillRect/>
          </a:stretch>
        </p:blipFill>
        <p:spPr bwMode="auto">
          <a:xfrm>
            <a:off x="0" y="4876800"/>
            <a:ext cx="1981200" cy="1981200"/>
          </a:xfrm>
          <a:prstGeom prst="rect">
            <a:avLst/>
          </a:prstGeom>
          <a:noFill/>
        </p:spPr>
      </p:pic>
      <p:pic>
        <p:nvPicPr>
          <p:cNvPr id="2084" name="Picture 36" descr="948791153c7c"/>
          <p:cNvPicPr>
            <a:picLocks noChangeAspect="1" noChangeArrowheads="1" noCrop="1"/>
          </p:cNvPicPr>
          <p:nvPr/>
        </p:nvPicPr>
        <p:blipFill>
          <a:blip r:embed="rId4" cstate="print"/>
          <a:srcRect/>
          <a:stretch>
            <a:fillRect/>
          </a:stretch>
        </p:blipFill>
        <p:spPr bwMode="auto">
          <a:xfrm>
            <a:off x="7380288" y="4876800"/>
            <a:ext cx="1981200" cy="1981200"/>
          </a:xfrm>
          <a:prstGeom prst="rect">
            <a:avLst/>
          </a:prstGeom>
          <a:noFill/>
        </p:spPr>
      </p:pic>
      <p:pic>
        <p:nvPicPr>
          <p:cNvPr id="2085" name="Picture 37" descr="948791153c7c"/>
          <p:cNvPicPr>
            <a:picLocks noChangeAspect="1" noChangeArrowheads="1" noCrop="1"/>
          </p:cNvPicPr>
          <p:nvPr/>
        </p:nvPicPr>
        <p:blipFill>
          <a:blip r:embed="rId4" cstate="print"/>
          <a:srcRect/>
          <a:stretch>
            <a:fillRect/>
          </a:stretch>
        </p:blipFill>
        <p:spPr bwMode="auto">
          <a:xfrm>
            <a:off x="0" y="0"/>
            <a:ext cx="1098550" cy="1098550"/>
          </a:xfrm>
          <a:prstGeom prst="rect">
            <a:avLst/>
          </a:prstGeom>
          <a:noFill/>
        </p:spPr>
      </p:pic>
      <p:pic>
        <p:nvPicPr>
          <p:cNvPr id="2086" name="Picture 38" descr="948791153c7c"/>
          <p:cNvPicPr>
            <a:picLocks noChangeAspect="1" noChangeArrowheads="1" noCrop="1"/>
          </p:cNvPicPr>
          <p:nvPr/>
        </p:nvPicPr>
        <p:blipFill>
          <a:blip r:embed="rId4" cstate="print"/>
          <a:srcRect/>
          <a:stretch>
            <a:fillRect/>
          </a:stretch>
        </p:blipFill>
        <p:spPr bwMode="auto">
          <a:xfrm>
            <a:off x="8316913" y="0"/>
            <a:ext cx="1044575" cy="1044575"/>
          </a:xfrm>
          <a:prstGeom prst="rect">
            <a:avLst/>
          </a:prstGeom>
          <a:noFill/>
        </p:spPr>
      </p:pic>
      <p:sp>
        <p:nvSpPr>
          <p:cNvPr id="2087" name="WordArt 39"/>
          <p:cNvSpPr>
            <a:spLocks noChangeArrowheads="1" noChangeShapeType="1" noTextEdit="1"/>
          </p:cNvSpPr>
          <p:nvPr/>
        </p:nvSpPr>
        <p:spPr bwMode="auto">
          <a:xfrm>
            <a:off x="323850" y="260350"/>
            <a:ext cx="8820150" cy="6192838"/>
          </a:xfrm>
          <a:prstGeom prst="rect">
            <a:avLst/>
          </a:prstGeom>
        </p:spPr>
        <p:txBody>
          <a:bodyPr wrap="none" fromWordArt="1">
            <a:prstTxWarp prst="textWave1">
              <a:avLst>
                <a:gd name="adj1" fmla="val 13005"/>
                <a:gd name="adj2" fmla="val 0"/>
              </a:avLst>
            </a:prstTxWarp>
          </a:bodyPr>
          <a:lstStyle/>
          <a:p>
            <a:r>
              <a:rPr lang="az-Latn-AZ" sz="3600" kern="10">
                <a:ln w="9525">
                  <a:solidFill>
                    <a:srgbClr val="FFFF00"/>
                  </a:solidFill>
                  <a:round/>
                  <a:headEnd/>
                  <a:tailEnd/>
                </a:ln>
                <a:solidFill>
                  <a:srgbClr val="FF0066"/>
                </a:solidFill>
                <a:effectLst>
                  <a:outerShdw dist="53882" dir="2700000" algn="ctr" rotWithShape="0">
                    <a:srgbClr val="C0C0C0">
                      <a:alpha val="80000"/>
                    </a:srgbClr>
                  </a:outerShdw>
                </a:effectLst>
                <a:latin typeface="Times New Roman"/>
                <a:cs typeface="Times New Roman"/>
              </a:rPr>
              <a:t>Sənin  İlk</a:t>
            </a:r>
          </a:p>
          <a:p>
            <a:r>
              <a:rPr lang="az-Latn-AZ" sz="3600" kern="10">
                <a:ln w="9525">
                  <a:solidFill>
                    <a:srgbClr val="FFFF00"/>
                  </a:solidFill>
                  <a:round/>
                  <a:headEnd/>
                  <a:tailEnd/>
                </a:ln>
                <a:solidFill>
                  <a:srgbClr val="FF0066"/>
                </a:solidFill>
                <a:effectLst>
                  <a:outerShdw dist="53882" dir="2700000" algn="ctr" rotWithShape="0">
                    <a:srgbClr val="C0C0C0">
                      <a:alpha val="80000"/>
                    </a:srgbClr>
                  </a:outerShdw>
                </a:effectLst>
                <a:latin typeface="Times New Roman"/>
                <a:cs typeface="Times New Roman"/>
              </a:rPr>
              <a:t> ensİklopediyaların</a:t>
            </a:r>
            <a:endParaRPr lang="ru-RU" sz="3600" kern="10">
              <a:ln w="9525">
                <a:solidFill>
                  <a:srgbClr val="FFFF00"/>
                </a:solidFill>
                <a:round/>
                <a:headEnd/>
                <a:tailEnd/>
              </a:ln>
              <a:solidFill>
                <a:srgbClr val="FF0066"/>
              </a:solidFill>
              <a:effectLst>
                <a:outerShdw dist="53882" dir="2700000" algn="ctr" rotWithShape="0">
                  <a:srgbClr val="C0C0C0">
                    <a:alpha val="80000"/>
                  </a:srgbClr>
                </a:outerShdw>
              </a:effectLst>
              <a:latin typeface="Times New Roman"/>
              <a:cs typeface="Times New Roman"/>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wheel(4)">
                                      <p:cBhvr>
                                        <p:cTn id="7" dur="2000"/>
                                        <p:tgtEl>
                                          <p:spTgt spid="2085"/>
                                        </p:tgtEl>
                                      </p:cBhvr>
                                    </p:animEffect>
                                  </p:childTnLst>
                                </p:cTn>
                              </p:par>
                              <p:par>
                                <p:cTn id="8" presetID="21" presetClass="entr" presetSubtype="4" fill="hold" nodeType="withEffect">
                                  <p:stCondLst>
                                    <p:cond delay="0"/>
                                  </p:stCondLst>
                                  <p:childTnLst>
                                    <p:set>
                                      <p:cBhvr>
                                        <p:cTn id="9" dur="1" fill="hold">
                                          <p:stCondLst>
                                            <p:cond delay="0"/>
                                          </p:stCondLst>
                                        </p:cTn>
                                        <p:tgtEl>
                                          <p:spTgt spid="2086"/>
                                        </p:tgtEl>
                                        <p:attrNameLst>
                                          <p:attrName>style.visibility</p:attrName>
                                        </p:attrNameLst>
                                      </p:cBhvr>
                                      <p:to>
                                        <p:strVal val="visible"/>
                                      </p:to>
                                    </p:set>
                                    <p:animEffect transition="in" filter="wheel(4)">
                                      <p:cBhvr>
                                        <p:cTn id="10" dur="2000"/>
                                        <p:tgtEl>
                                          <p:spTgt spid="2086"/>
                                        </p:tgtEl>
                                      </p:cBhvr>
                                    </p:animEffect>
                                  </p:childTnLst>
                                </p:cTn>
                              </p:par>
                              <p:par>
                                <p:cTn id="11" presetID="21" presetClass="entr" presetSubtype="4" fill="hold" nodeType="withEffect">
                                  <p:stCondLst>
                                    <p:cond delay="0"/>
                                  </p:stCondLst>
                                  <p:childTnLst>
                                    <p:set>
                                      <p:cBhvr>
                                        <p:cTn id="12" dur="1" fill="hold">
                                          <p:stCondLst>
                                            <p:cond delay="0"/>
                                          </p:stCondLst>
                                        </p:cTn>
                                        <p:tgtEl>
                                          <p:spTgt spid="2084"/>
                                        </p:tgtEl>
                                        <p:attrNameLst>
                                          <p:attrName>style.visibility</p:attrName>
                                        </p:attrNameLst>
                                      </p:cBhvr>
                                      <p:to>
                                        <p:strVal val="visible"/>
                                      </p:to>
                                    </p:set>
                                    <p:animEffect transition="in" filter="wheel(4)">
                                      <p:cBhvr>
                                        <p:cTn id="13" dur="2000"/>
                                        <p:tgtEl>
                                          <p:spTgt spid="2084"/>
                                        </p:tgtEl>
                                      </p:cBhvr>
                                    </p:animEffect>
                                  </p:childTnLst>
                                </p:cTn>
                              </p:par>
                              <p:par>
                                <p:cTn id="14" presetID="21" presetClass="entr" presetSubtype="4" fill="hold" nodeType="withEffect">
                                  <p:stCondLst>
                                    <p:cond delay="0"/>
                                  </p:stCondLst>
                                  <p:childTnLst>
                                    <p:set>
                                      <p:cBhvr>
                                        <p:cTn id="15" dur="1" fill="hold">
                                          <p:stCondLst>
                                            <p:cond delay="0"/>
                                          </p:stCondLst>
                                        </p:cTn>
                                        <p:tgtEl>
                                          <p:spTgt spid="2083"/>
                                        </p:tgtEl>
                                        <p:attrNameLst>
                                          <p:attrName>style.visibility</p:attrName>
                                        </p:attrNameLst>
                                      </p:cBhvr>
                                      <p:to>
                                        <p:strVal val="visible"/>
                                      </p:to>
                                    </p:set>
                                    <p:animEffect transition="in" filter="wheel(4)">
                                      <p:cBhvr>
                                        <p:cTn id="16" dur="2000"/>
                                        <p:tgtEl>
                                          <p:spTgt spid="208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64"/>
                                        </p:tgtEl>
                                        <p:attrNameLst>
                                          <p:attrName>style.visibility</p:attrName>
                                        </p:attrNameLst>
                                      </p:cBhvr>
                                      <p:to>
                                        <p:strVal val="visible"/>
                                      </p:to>
                                    </p:set>
                                    <p:animEffect transition="in" filter="blinds(horizontal)">
                                      <p:cBhvr>
                                        <p:cTn id="21" dur="500"/>
                                        <p:tgtEl>
                                          <p:spTgt spid="206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78"/>
                                        </p:tgtEl>
                                        <p:attrNameLst>
                                          <p:attrName>style.visibility</p:attrName>
                                        </p:attrNameLst>
                                      </p:cBhvr>
                                      <p:to>
                                        <p:strVal val="visible"/>
                                      </p:to>
                                    </p:set>
                                    <p:animEffect transition="in" filter="blinds(horizontal)">
                                      <p:cBhvr>
                                        <p:cTn id="26" dur="500"/>
                                        <p:tgtEl>
                                          <p:spTgt spid="207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2078"/>
                                        </p:tgtEl>
                                        <p:attrNameLst>
                                          <p:attrName>style.visibility</p:attrName>
                                        </p:attrNameLst>
                                      </p:cBhvr>
                                      <p:to>
                                        <p:strVal val="visible"/>
                                      </p:to>
                                    </p:set>
                                    <p:animScale>
                                      <p:cBhvr>
                                        <p:cTn id="31" dur="1000" decel="50000" fill="hold">
                                          <p:stCondLst>
                                            <p:cond delay="0"/>
                                          </p:stCondLst>
                                        </p:cTn>
                                        <p:tgtEl>
                                          <p:spTgt spid="20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078"/>
                                        </p:tgtEl>
                                        <p:attrNameLst>
                                          <p:attrName>ppt_x</p:attrName>
                                          <p:attrName>ppt_y</p:attrName>
                                        </p:attrNameLst>
                                      </p:cBhvr>
                                    </p:animMotion>
                                    <p:animEffect transition="in" filter="fade">
                                      <p:cBhvr>
                                        <p:cTn id="33" dur="1000"/>
                                        <p:tgtEl>
                                          <p:spTgt spid="207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79"/>
                                        </p:tgtEl>
                                        <p:attrNameLst>
                                          <p:attrName>style.visibility</p:attrName>
                                        </p:attrNameLst>
                                      </p:cBhvr>
                                      <p:to>
                                        <p:strVal val="visible"/>
                                      </p:to>
                                    </p:set>
                                    <p:animEffect transition="in" filter="blinds(horizontal)">
                                      <p:cBhvr>
                                        <p:cTn id="38" dur="500"/>
                                        <p:tgtEl>
                                          <p:spTgt spid="207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079"/>
                                        </p:tgtEl>
                                        <p:attrNameLst>
                                          <p:attrName>style.visibility</p:attrName>
                                        </p:attrNameLst>
                                      </p:cBhvr>
                                      <p:to>
                                        <p:strVal val="visible"/>
                                      </p:to>
                                    </p:set>
                                    <p:animEffect transition="in" filter="diamond(in)">
                                      <p:cBhvr>
                                        <p:cTn id="43" dur="2000"/>
                                        <p:tgtEl>
                                          <p:spTgt spid="2079"/>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ntr" presetSubtype="0" fill="hold" nodeType="clickEffect">
                                  <p:stCondLst>
                                    <p:cond delay="0"/>
                                  </p:stCondLst>
                                  <p:childTnLst>
                                    <p:set>
                                      <p:cBhvr>
                                        <p:cTn id="47" dur="1" fill="hold">
                                          <p:stCondLst>
                                            <p:cond delay="0"/>
                                          </p:stCondLst>
                                        </p:cTn>
                                        <p:tgtEl>
                                          <p:spTgt spid="2079"/>
                                        </p:tgtEl>
                                        <p:attrNameLst>
                                          <p:attrName>style.visibility</p:attrName>
                                        </p:attrNameLst>
                                      </p:cBhvr>
                                      <p:to>
                                        <p:strVal val="visible"/>
                                      </p:to>
                                    </p:set>
                                    <p:anim calcmode="lin" valueType="num">
                                      <p:cBhvr>
                                        <p:cTn id="48" dur="15000" fill="hold"/>
                                        <p:tgtEl>
                                          <p:spTgt spid="2079"/>
                                        </p:tgtEl>
                                        <p:attrNameLst>
                                          <p:attrName>ppt_x</p:attrName>
                                        </p:attrNameLst>
                                      </p:cBhvr>
                                      <p:tavLst>
                                        <p:tav tm="0">
                                          <p:val>
                                            <p:strVal val="#ppt_x"/>
                                          </p:val>
                                        </p:tav>
                                        <p:tav tm="100000">
                                          <p:val>
                                            <p:strVal val="#ppt_x"/>
                                          </p:val>
                                        </p:tav>
                                      </p:tavLst>
                                    </p:anim>
                                    <p:anim calcmode="lin" valueType="num">
                                      <p:cBhvr>
                                        <p:cTn id="49" dur="15000" fill="hold"/>
                                        <p:tgtEl>
                                          <p:spTgt spid="2079"/>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Uşaq ensiklopediyası(15)"/>
          <p:cNvPicPr>
            <a:picLocks noChangeAspect="1" noChangeArrowheads="1"/>
          </p:cNvPicPr>
          <p:nvPr/>
        </p:nvPicPr>
        <p:blipFill>
          <a:blip r:embed="rId2" cstate="print"/>
          <a:srcRect/>
          <a:stretch>
            <a:fillRect/>
          </a:stretch>
        </p:blipFill>
        <p:spPr bwMode="auto">
          <a:xfrm>
            <a:off x="0" y="0"/>
            <a:ext cx="2987675" cy="2084388"/>
          </a:xfrm>
          <a:prstGeom prst="rect">
            <a:avLst/>
          </a:prstGeom>
          <a:noFill/>
          <a:ln w="9525">
            <a:noFill/>
            <a:miter lim="800000"/>
            <a:headEnd/>
            <a:tailEnd/>
          </a:ln>
        </p:spPr>
      </p:pic>
      <p:sp>
        <p:nvSpPr>
          <p:cNvPr id="38917" name="WordArt 5"/>
          <p:cNvSpPr>
            <a:spLocks noChangeArrowheads="1" noChangeShapeType="1" noTextEdit="1"/>
          </p:cNvSpPr>
          <p:nvPr/>
        </p:nvSpPr>
        <p:spPr bwMode="auto">
          <a:xfrm>
            <a:off x="2987675" y="0"/>
            <a:ext cx="5581650" cy="908050"/>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660033"/>
                </a:solidFill>
                <a:effectLst>
                  <a:outerShdw dist="35921" dir="2700000" algn="ctr" rotWithShape="0">
                    <a:srgbClr val="990000"/>
                  </a:outerShdw>
                </a:effectLst>
                <a:latin typeface="Impact"/>
              </a:rPr>
              <a:t>IX-QRUP</a:t>
            </a:r>
            <a:endParaRPr lang="ru-RU" sz="3600" kern="10">
              <a:ln w="19050">
                <a:solidFill>
                  <a:srgbClr val="99CCFF"/>
                </a:solidFill>
                <a:round/>
                <a:headEnd/>
                <a:tailEnd/>
              </a:ln>
              <a:solidFill>
                <a:srgbClr val="660033"/>
              </a:solidFill>
              <a:effectLst>
                <a:outerShdw dist="35921" dir="2700000" algn="ctr" rotWithShape="0">
                  <a:srgbClr val="990000"/>
                </a:outerShdw>
              </a:effectLst>
              <a:latin typeface="Impact"/>
            </a:endParaRPr>
          </a:p>
        </p:txBody>
      </p:sp>
      <p:sp>
        <p:nvSpPr>
          <p:cNvPr id="38919" name="Rectangle 7"/>
          <p:cNvSpPr>
            <a:spLocks noGrp="1" noChangeArrowheads="1"/>
          </p:cNvSpPr>
          <p:nvPr>
            <p:ph idx="1"/>
          </p:nvPr>
        </p:nvSpPr>
        <p:spPr>
          <a:xfrm>
            <a:off x="0" y="1125538"/>
            <a:ext cx="9144000" cy="4360862"/>
          </a:xfrm>
          <a:noFill/>
          <a:ln/>
        </p:spPr>
        <p:txBody>
          <a:bodyPr>
            <a:normAutofit fontScale="92500" lnSpcReduction="10000"/>
          </a:bodyPr>
          <a:lstStyle/>
          <a:p>
            <a:pPr marL="0" indent="0" algn="ctr">
              <a:lnSpc>
                <a:spcPct val="80000"/>
              </a:lnSpc>
              <a:buFontTx/>
              <a:buNone/>
              <a:tabLst>
                <a:tab pos="0" algn="l"/>
              </a:tabLst>
            </a:pPr>
            <a:r>
              <a:rPr lang="ru-RU" sz="2400" b="1" i="1">
                <a:solidFill>
                  <a:srgbClr val="000066"/>
                </a:solidFill>
              </a:rPr>
              <a:t>BAOBAB </a:t>
            </a:r>
            <a:endParaRPr lang="en-US" sz="2400" b="1" i="1">
              <a:solidFill>
                <a:srgbClr val="000066"/>
              </a:solidFill>
            </a:endParaRPr>
          </a:p>
          <a:p>
            <a:pPr marL="0" indent="0">
              <a:lnSpc>
                <a:spcPct val="80000"/>
              </a:lnSpc>
              <a:tabLst>
                <a:tab pos="0" algn="l"/>
              </a:tabLst>
            </a:pPr>
            <a:endParaRPr lang="az-Latn-AZ" sz="2400" b="1" i="1">
              <a:solidFill>
                <a:srgbClr val="000066"/>
              </a:solidFill>
            </a:endParaRPr>
          </a:p>
          <a:p>
            <a:pPr marL="0" indent="0" algn="ctr">
              <a:lnSpc>
                <a:spcPct val="80000"/>
              </a:lnSpc>
              <a:buFontTx/>
              <a:buNone/>
              <a:tabLst>
                <a:tab pos="0" algn="l"/>
              </a:tabLst>
            </a:pPr>
            <a:r>
              <a:rPr lang="az-Latn-AZ" sz="2400" b="1">
                <a:solidFill>
                  <a:srgbClr val="000066"/>
                </a:solidFill>
              </a:rPr>
              <a:t>Bu ağac 4-5 min il yaşasa da, hündürlüyü 18-25 metrdən artıq olmur. Gövdəsi çox yoğun olub çevrəsi 25 metrə çatır. Baobabı əhatəyə almaq üçün bir sinif uşaq əl-ələ tutmalıdır. Afrikalılar deyirlər: "Baobab çox böyükdür. Lakin ondan heç kiçik tonqal da qalamaq olmaz". Görəsən niyə? Axı belə böyük ağacdan xeyli odun doğramaq olar! Demə, baobabın oduncağı odda yanmır. Baobabın başqa qəribə xüsusiyyətləri də var. Məsələn, o, yarpaqlarını qışda yox, yayda tökür. Axı, baobabın vətəni Afrikada yay çox isti keçir. Bu zaman ağacın yarpaqlarında olan rütubət buxarlanmağa başlayır. Odur ki, baobab öz rütubətini itirməmək üçün yarpaqlarını tökür. Qışda, yağışlar dövründə isə o, yenə də pəncəyəoxşar yarpaqlarla və 20 santimetr enində iri ağ çiçəklərlə örtülür. Xiyara oxşayan şirintəhər şirəli meyvələri yeməlidir. Qabığından alınan lifdən kəndir və qaba parça hazırlanır. </a:t>
            </a:r>
            <a:endParaRPr lang="ru-RU" sz="2400" b="1">
              <a:solidFill>
                <a:srgbClr val="000066"/>
              </a:solidFill>
            </a:endParaRPr>
          </a:p>
        </p:txBody>
      </p:sp>
      <p:pic>
        <p:nvPicPr>
          <p:cNvPr id="38921" name="Picture 9" descr="bird3"/>
          <p:cNvPicPr>
            <a:picLocks noChangeAspect="1" noChangeArrowheads="1" noCrop="1"/>
          </p:cNvPicPr>
          <p:nvPr/>
        </p:nvPicPr>
        <p:blipFill>
          <a:blip r:embed="rId3" cstate="print"/>
          <a:srcRect/>
          <a:stretch>
            <a:fillRect/>
          </a:stretch>
        </p:blipFill>
        <p:spPr bwMode="auto">
          <a:xfrm>
            <a:off x="6732588" y="908050"/>
            <a:ext cx="1390650" cy="904875"/>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heel(4)">
                                      <p:cBhvr>
                                        <p:cTn id="7" dur="30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8919">
                                            <p:txEl>
                                              <p:pRg st="0" end="0"/>
                                            </p:txEl>
                                          </p:spTgt>
                                        </p:tgtEl>
                                        <p:attrNameLst>
                                          <p:attrName>style.visibility</p:attrName>
                                        </p:attrNameLst>
                                      </p:cBhvr>
                                      <p:to>
                                        <p:strVal val="visible"/>
                                      </p:to>
                                    </p:set>
                                    <p:animEffect transition="in" filter="fade">
                                      <p:cBhvr>
                                        <p:cTn id="12" dur="2000"/>
                                        <p:tgtEl>
                                          <p:spTgt spid="38919">
                                            <p:txEl>
                                              <p:pRg st="0" end="0"/>
                                            </p:txEl>
                                          </p:spTgt>
                                        </p:tgtEl>
                                      </p:cBhvr>
                                    </p:animEffect>
                                    <p:anim calcmode="lin" valueType="num">
                                      <p:cBhvr>
                                        <p:cTn id="13" dur="2000" fill="hold"/>
                                        <p:tgtEl>
                                          <p:spTgt spid="38919">
                                            <p:txEl>
                                              <p:pRg st="0" end="0"/>
                                            </p:txEl>
                                          </p:spTgt>
                                        </p:tgtEl>
                                        <p:attrNameLst>
                                          <p:attrName>ppt_x</p:attrName>
                                        </p:attrNameLst>
                                      </p:cBhvr>
                                      <p:tavLst>
                                        <p:tav tm="0">
                                          <p:val>
                                            <p:strVal val="#ppt_x-.1"/>
                                          </p:val>
                                        </p:tav>
                                        <p:tav tm="100000">
                                          <p:val>
                                            <p:strVal val="#ppt_x"/>
                                          </p:val>
                                        </p:tav>
                                      </p:tavLst>
                                    </p:anim>
                                    <p:anim calcmode="lin" valueType="num">
                                      <p:cBhvr>
                                        <p:cTn id="14" dur="2000" fill="hold"/>
                                        <p:tgtEl>
                                          <p:spTgt spid="38919">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8919">
                                            <p:txEl>
                                              <p:pRg st="2" end="2"/>
                                            </p:txEl>
                                          </p:spTgt>
                                        </p:tgtEl>
                                        <p:attrNameLst>
                                          <p:attrName>style.visibility</p:attrName>
                                        </p:attrNameLst>
                                      </p:cBhvr>
                                      <p:to>
                                        <p:strVal val="visible"/>
                                      </p:to>
                                    </p:set>
                                    <p:animEffect transition="in" filter="fade">
                                      <p:cBhvr>
                                        <p:cTn id="17" dur="2000"/>
                                        <p:tgtEl>
                                          <p:spTgt spid="38919">
                                            <p:txEl>
                                              <p:pRg st="2" end="2"/>
                                            </p:txEl>
                                          </p:spTgt>
                                        </p:tgtEl>
                                      </p:cBhvr>
                                    </p:animEffect>
                                    <p:anim calcmode="lin" valueType="num">
                                      <p:cBhvr>
                                        <p:cTn id="18" dur="2000" fill="hold"/>
                                        <p:tgtEl>
                                          <p:spTgt spid="38919">
                                            <p:txEl>
                                              <p:pRg st="2" end="2"/>
                                            </p:txEl>
                                          </p:spTgt>
                                        </p:tgtEl>
                                        <p:attrNameLst>
                                          <p:attrName>ppt_x</p:attrName>
                                        </p:attrNameLst>
                                      </p:cBhvr>
                                      <p:tavLst>
                                        <p:tav tm="0">
                                          <p:val>
                                            <p:strVal val="#ppt_x-.1"/>
                                          </p:val>
                                        </p:tav>
                                        <p:tav tm="100000">
                                          <p:val>
                                            <p:strVal val="#ppt_x"/>
                                          </p:val>
                                        </p:tav>
                                      </p:tavLst>
                                    </p:anim>
                                    <p:anim calcmode="lin" valueType="num">
                                      <p:cBhvr>
                                        <p:cTn id="19" dur="2000" fill="hold"/>
                                        <p:tgtEl>
                                          <p:spTgt spid="389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ru-RU"/>
          </a:p>
        </p:txBody>
      </p:sp>
      <p:sp>
        <p:nvSpPr>
          <p:cNvPr id="40963" name="Rectangle 3"/>
          <p:cNvSpPr>
            <a:spLocks noGrp="1" noChangeArrowheads="1"/>
          </p:cNvSpPr>
          <p:nvPr>
            <p:ph idx="1"/>
          </p:nvPr>
        </p:nvSpPr>
        <p:spPr/>
        <p:txBody>
          <a:bodyPr/>
          <a:lstStyle/>
          <a:p>
            <a:endParaRPr lang="ru-RU"/>
          </a:p>
        </p:txBody>
      </p:sp>
      <p:pic>
        <p:nvPicPr>
          <p:cNvPr id="40965" name="Picture 5" descr="chickegg613lz5gg"/>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40966" name="Picture 6" descr="Uşaq ensiklopediyası (5)"/>
          <p:cNvPicPr>
            <a:picLocks noChangeAspect="1" noChangeArrowheads="1"/>
          </p:cNvPicPr>
          <p:nvPr/>
        </p:nvPicPr>
        <p:blipFill>
          <a:blip r:embed="rId3" cstate="print"/>
          <a:srcRect/>
          <a:stretch>
            <a:fillRect/>
          </a:stretch>
        </p:blipFill>
        <p:spPr bwMode="auto">
          <a:xfrm>
            <a:off x="0" y="0"/>
            <a:ext cx="3132138" cy="908050"/>
          </a:xfrm>
          <a:prstGeom prst="rect">
            <a:avLst/>
          </a:prstGeom>
          <a:noFill/>
          <a:ln w="9525">
            <a:noFill/>
            <a:miter lim="800000"/>
            <a:headEnd/>
            <a:tailEnd/>
          </a:ln>
        </p:spPr>
      </p:pic>
      <p:sp>
        <p:nvSpPr>
          <p:cNvPr id="40967" name="Rectangle 7"/>
          <p:cNvSpPr>
            <a:spLocks noChangeArrowheads="1"/>
          </p:cNvSpPr>
          <p:nvPr/>
        </p:nvSpPr>
        <p:spPr bwMode="auto">
          <a:xfrm>
            <a:off x="0" y="782638"/>
            <a:ext cx="9144000" cy="6075362"/>
          </a:xfrm>
          <a:prstGeom prst="rect">
            <a:avLst/>
          </a:prstGeom>
          <a:noFill/>
          <a:ln w="9525">
            <a:noFill/>
            <a:miter lim="800000"/>
            <a:headEnd/>
            <a:tailEnd/>
          </a:ln>
          <a:effectLst/>
        </p:spPr>
        <p:txBody>
          <a:bodyPr anchor="ctr">
            <a:spAutoFit/>
          </a:bodyPr>
          <a:lstStyle/>
          <a:p>
            <a:r>
              <a:rPr lang="ru-RU" sz="2600" b="1">
                <a:effectLst>
                  <a:outerShdw blurRad="38100" dist="38100" dir="2700000" algn="tl">
                    <a:srgbClr val="C0C0C0"/>
                  </a:outerShdw>
                </a:effectLst>
              </a:rPr>
              <a:t> AKVAREL</a:t>
            </a:r>
            <a:endParaRPr lang="en-US" sz="2600" b="1">
              <a:effectLst>
                <a:outerShdw blurRad="38100" dist="38100" dir="2700000" algn="tl">
                  <a:srgbClr val="C0C0C0"/>
                </a:outerShdw>
              </a:effectLst>
            </a:endParaRPr>
          </a:p>
          <a:p>
            <a:pPr algn="just"/>
            <a:endParaRPr lang="ru-RU" sz="200" b="1">
              <a:effectLst>
                <a:outerShdw blurRad="38100" dist="38100" dir="2700000" algn="tl">
                  <a:srgbClr val="C0C0C0"/>
                </a:outerShdw>
              </a:effectLst>
            </a:endParaRPr>
          </a:p>
          <a:p>
            <a:pPr algn="just"/>
            <a:r>
              <a:rPr lang="ru-RU" sz="2600" b="1">
                <a:effectLst>
                  <a:outerShdw blurRad="38100" dist="38100" dir="2700000" algn="tl">
                    <a:srgbClr val="C0C0C0"/>
                  </a:outerShdw>
                </a:effectLst>
              </a:rPr>
              <a:t>  Latın dilindəki "akva" -- "su" sözündən əmələ gələn "akvarel" sözü su ilə qarışdırılan rəng deməkdir. Bu sulu şəffaf boyalar hələ qədim dövrlərdə məlum idi. Lakin Qədim Misirin və antik dövrün rəssamları onlara ağ boyaq qatırdılar. İndi sizin işlətdiyiniz təmiz, qatışıqsız akvareldən 15-ci əsrdə istifadə etməyə başlamışdılar. </a:t>
            </a:r>
          </a:p>
          <a:p>
            <a:pPr algn="just"/>
            <a:r>
              <a:rPr lang="ru-RU" sz="2600" b="1">
                <a:effectLst>
                  <a:outerShdw blurRad="38100" dist="38100" dir="2700000" algn="tl">
                    <a:srgbClr val="C0C0C0"/>
                  </a:outerShdw>
                </a:effectLst>
              </a:rPr>
              <a:t>  Akvarellə gözəl təbiət mənzərəsini, açıq səmanı, aydın səhəri, canlı təbiətin ən incə rənglərini çəkmək mümkündür. Belə rənglə işlənmiş rəsm əsərləri də akvarel adlanır. </a:t>
            </a:r>
          </a:p>
          <a:p>
            <a:pPr algn="just"/>
            <a:r>
              <a:rPr lang="ru-RU" sz="2600" b="1">
                <a:effectLst>
                  <a:outerShdw blurRad="38100" dist="38100" dir="2700000" algn="tl">
                    <a:srgbClr val="C0C0C0"/>
                  </a:outerShdw>
                </a:effectLst>
              </a:rPr>
              <a:t>  Məşhur Azərbaycan rəssamları Ə.Əzimzadə, B.Kəngərli, M.Abdullayev, T.Salahov, Y.Hüseynov və başqaları gözəl akvarellər yaratmışlar.</a:t>
            </a:r>
          </a:p>
        </p:txBody>
      </p:sp>
      <p:sp>
        <p:nvSpPr>
          <p:cNvPr id="40968" name="WordArt 8"/>
          <p:cNvSpPr>
            <a:spLocks noChangeArrowheads="1" noChangeShapeType="1" noTextEdit="1"/>
          </p:cNvSpPr>
          <p:nvPr/>
        </p:nvSpPr>
        <p:spPr bwMode="auto">
          <a:xfrm>
            <a:off x="3203575" y="0"/>
            <a:ext cx="5581650" cy="908050"/>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660033"/>
                </a:solidFill>
                <a:effectLst>
                  <a:outerShdw dist="35921" dir="2700000" algn="ctr" rotWithShape="0">
                    <a:srgbClr val="990000"/>
                  </a:outerShdw>
                </a:effectLst>
                <a:latin typeface="Impact"/>
              </a:rPr>
              <a:t>X-QRUP</a:t>
            </a:r>
            <a:endParaRPr lang="ru-RU" sz="3600" kern="10">
              <a:ln w="19050">
                <a:solidFill>
                  <a:srgbClr val="99CCFF"/>
                </a:solidFill>
                <a:round/>
                <a:headEnd/>
                <a:tailEnd/>
              </a:ln>
              <a:solidFill>
                <a:srgbClr val="660033"/>
              </a:solidFill>
              <a:effectLst>
                <a:outerShdw dist="35921" dir="2700000" algn="ctr" rotWithShape="0">
                  <a:srgbClr val="990000"/>
                </a:outerShdw>
              </a:effectLst>
              <a:latin typeface="Impac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wipe(down)">
                                      <p:cBhvr>
                                        <p:cTn id="7" dur="580">
                                          <p:stCondLst>
                                            <p:cond delay="0"/>
                                          </p:stCondLst>
                                        </p:cTn>
                                        <p:tgtEl>
                                          <p:spTgt spid="40967"/>
                                        </p:tgtEl>
                                      </p:cBhvr>
                                    </p:animEffect>
                                    <p:anim calcmode="lin" valueType="num">
                                      <p:cBhvr>
                                        <p:cTn id="8" dur="1822" tmFilter="0,0; 0.14,0.36; 0.43,0.73; 0.71,0.91; 1.0,1.0">
                                          <p:stCondLst>
                                            <p:cond delay="0"/>
                                          </p:stCondLst>
                                        </p:cTn>
                                        <p:tgtEl>
                                          <p:spTgt spid="409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7"/>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7"/>
                                        </p:tgtEl>
                                      </p:cBhvr>
                                      <p:to x="100000" y="60000"/>
                                    </p:animScale>
                                    <p:animScale>
                                      <p:cBhvr>
                                        <p:cTn id="14" dur="166" decel="50000">
                                          <p:stCondLst>
                                            <p:cond delay="676"/>
                                          </p:stCondLst>
                                        </p:cTn>
                                        <p:tgtEl>
                                          <p:spTgt spid="40967"/>
                                        </p:tgtEl>
                                      </p:cBhvr>
                                      <p:to x="100000" y="100000"/>
                                    </p:animScale>
                                    <p:animScale>
                                      <p:cBhvr>
                                        <p:cTn id="15" dur="26">
                                          <p:stCondLst>
                                            <p:cond delay="1312"/>
                                          </p:stCondLst>
                                        </p:cTn>
                                        <p:tgtEl>
                                          <p:spTgt spid="40967"/>
                                        </p:tgtEl>
                                      </p:cBhvr>
                                      <p:to x="100000" y="80000"/>
                                    </p:animScale>
                                    <p:animScale>
                                      <p:cBhvr>
                                        <p:cTn id="16" dur="166" decel="50000">
                                          <p:stCondLst>
                                            <p:cond delay="1338"/>
                                          </p:stCondLst>
                                        </p:cTn>
                                        <p:tgtEl>
                                          <p:spTgt spid="40967"/>
                                        </p:tgtEl>
                                      </p:cBhvr>
                                      <p:to x="100000" y="100000"/>
                                    </p:animScale>
                                    <p:animScale>
                                      <p:cBhvr>
                                        <p:cTn id="17" dur="26">
                                          <p:stCondLst>
                                            <p:cond delay="1642"/>
                                          </p:stCondLst>
                                        </p:cTn>
                                        <p:tgtEl>
                                          <p:spTgt spid="40967"/>
                                        </p:tgtEl>
                                      </p:cBhvr>
                                      <p:to x="100000" y="90000"/>
                                    </p:animScale>
                                    <p:animScale>
                                      <p:cBhvr>
                                        <p:cTn id="18" dur="166" decel="50000">
                                          <p:stCondLst>
                                            <p:cond delay="1668"/>
                                          </p:stCondLst>
                                        </p:cTn>
                                        <p:tgtEl>
                                          <p:spTgt spid="40967"/>
                                        </p:tgtEl>
                                      </p:cBhvr>
                                      <p:to x="100000" y="100000"/>
                                    </p:animScale>
                                    <p:animScale>
                                      <p:cBhvr>
                                        <p:cTn id="19" dur="26">
                                          <p:stCondLst>
                                            <p:cond delay="1808"/>
                                          </p:stCondLst>
                                        </p:cTn>
                                        <p:tgtEl>
                                          <p:spTgt spid="40967"/>
                                        </p:tgtEl>
                                      </p:cBhvr>
                                      <p:to x="100000" y="95000"/>
                                    </p:animScale>
                                    <p:animScale>
                                      <p:cBhvr>
                                        <p:cTn id="20" dur="166" decel="50000">
                                          <p:stCondLst>
                                            <p:cond delay="1834"/>
                                          </p:stCondLst>
                                        </p:cTn>
                                        <p:tgtEl>
                                          <p:spTgt spid="409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40968"/>
                                        </p:tgtEl>
                                        <p:attrNameLst>
                                          <p:attrName>style.visibility</p:attrName>
                                        </p:attrNameLst>
                                      </p:cBhvr>
                                      <p:to>
                                        <p:strVal val="visible"/>
                                      </p:to>
                                    </p:set>
                                    <p:animEffect transition="in" filter="wheel(4)">
                                      <p:cBhvr>
                                        <p:cTn id="25" dur="3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post911174862422pk"/>
          <p:cNvPicPr>
            <a:picLocks noChangeAspect="1" noChangeArrowheads="1"/>
          </p:cNvPicPr>
          <p:nvPr/>
        </p:nvPicPr>
        <p:blipFill>
          <a:blip r:embed="rId2" cstate="print"/>
          <a:srcRect/>
          <a:stretch>
            <a:fillRect/>
          </a:stretch>
        </p:blipFill>
        <p:spPr bwMode="auto">
          <a:xfrm>
            <a:off x="7581900" y="4581525"/>
            <a:ext cx="1562100" cy="2276475"/>
          </a:xfrm>
          <a:prstGeom prst="rect">
            <a:avLst/>
          </a:prstGeom>
          <a:noFill/>
        </p:spPr>
      </p:pic>
      <p:pic>
        <p:nvPicPr>
          <p:cNvPr id="22534" name="Picture 6" descr="Uşaq ensiklopediyası(15)"/>
          <p:cNvPicPr>
            <a:picLocks noChangeAspect="1" noChangeArrowheads="1"/>
          </p:cNvPicPr>
          <p:nvPr/>
        </p:nvPicPr>
        <p:blipFill>
          <a:blip r:embed="rId3" cstate="print"/>
          <a:srcRect/>
          <a:stretch>
            <a:fillRect/>
          </a:stretch>
        </p:blipFill>
        <p:spPr bwMode="auto">
          <a:xfrm>
            <a:off x="0" y="0"/>
            <a:ext cx="3924300" cy="2349500"/>
          </a:xfrm>
          <a:prstGeom prst="rect">
            <a:avLst/>
          </a:prstGeom>
          <a:noFill/>
          <a:ln w="9525">
            <a:noFill/>
            <a:miter lim="800000"/>
            <a:headEnd/>
            <a:tailEnd/>
          </a:ln>
        </p:spPr>
      </p:pic>
      <p:sp>
        <p:nvSpPr>
          <p:cNvPr id="22535" name="WordArt 7"/>
          <p:cNvSpPr>
            <a:spLocks noChangeArrowheads="1" noChangeShapeType="1" noTextEdit="1"/>
          </p:cNvSpPr>
          <p:nvPr/>
        </p:nvSpPr>
        <p:spPr bwMode="auto">
          <a:xfrm>
            <a:off x="3924300" y="0"/>
            <a:ext cx="4176713" cy="719138"/>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FFFF00"/>
                </a:solidFill>
                <a:effectLst>
                  <a:outerShdw dist="35921" dir="2700000" algn="ctr" rotWithShape="0">
                    <a:srgbClr val="990000"/>
                  </a:outerShdw>
                </a:effectLst>
                <a:latin typeface="Impact"/>
              </a:rPr>
              <a:t>XI-QRUP</a:t>
            </a:r>
            <a:endParaRPr lang="ru-RU" sz="3600" kern="10">
              <a:ln w="19050">
                <a:solidFill>
                  <a:srgbClr val="99CCFF"/>
                </a:solidFill>
                <a:round/>
                <a:headEnd/>
                <a:tailEnd/>
              </a:ln>
              <a:solidFill>
                <a:srgbClr val="FFFF00"/>
              </a:solidFill>
              <a:effectLst>
                <a:outerShdw dist="35921" dir="2700000" algn="ctr" rotWithShape="0">
                  <a:srgbClr val="990000"/>
                </a:outerShdw>
              </a:effectLst>
              <a:latin typeface="Impact"/>
            </a:endParaRPr>
          </a:p>
        </p:txBody>
      </p:sp>
      <p:sp>
        <p:nvSpPr>
          <p:cNvPr id="22536" name="Rectangle 8"/>
          <p:cNvSpPr>
            <a:spLocks noChangeArrowheads="1"/>
          </p:cNvSpPr>
          <p:nvPr/>
        </p:nvSpPr>
        <p:spPr bwMode="auto">
          <a:xfrm>
            <a:off x="0" y="831850"/>
            <a:ext cx="9144000" cy="5761038"/>
          </a:xfrm>
          <a:prstGeom prst="rect">
            <a:avLst/>
          </a:prstGeom>
          <a:noFill/>
          <a:ln w="9525">
            <a:noFill/>
            <a:miter lim="800000"/>
            <a:headEnd/>
            <a:tailEnd/>
          </a:ln>
          <a:effectLst/>
        </p:spPr>
        <p:txBody>
          <a:bodyPr anchor="ctr">
            <a:spAutoFit/>
          </a:bodyPr>
          <a:lstStyle/>
          <a:p>
            <a:r>
              <a:rPr lang="ru-RU" sz="2800" b="1" i="1">
                <a:solidFill>
                  <a:srgbClr val="660033"/>
                </a:solidFill>
                <a:effectLst>
                  <a:outerShdw blurRad="38100" dist="38100" dir="2700000" algn="tl">
                    <a:srgbClr val="C0C0C0"/>
                  </a:outerShdw>
                </a:effectLst>
              </a:rPr>
              <a:t>BANQLADEŞ</a:t>
            </a:r>
            <a:endParaRPr lang="en-US" sz="2800" b="1" i="1">
              <a:solidFill>
                <a:srgbClr val="660033"/>
              </a:solidFill>
              <a:effectLst>
                <a:outerShdw blurRad="38100" dist="38100" dir="2700000" algn="tl">
                  <a:srgbClr val="C0C0C0"/>
                </a:outerShdw>
              </a:effectLst>
            </a:endParaRPr>
          </a:p>
          <a:p>
            <a:pPr algn="just"/>
            <a:endParaRPr lang="ru-RU" sz="400" b="1" i="1">
              <a:solidFill>
                <a:srgbClr val="660033"/>
              </a:solidFill>
              <a:effectLst>
                <a:outerShdw blurRad="38100" dist="38100" dir="2700000" algn="tl">
                  <a:srgbClr val="C0C0C0"/>
                </a:outerShdw>
              </a:effectLst>
            </a:endParaRPr>
          </a:p>
          <a:p>
            <a:pPr algn="just"/>
            <a:r>
              <a:rPr lang="az-Latn-AZ" sz="2000" b="1" i="1">
                <a:solidFill>
                  <a:srgbClr val="660033"/>
                </a:solidFill>
                <a:effectLst>
                  <a:outerShdw blurRad="38100" dist="38100" dir="2700000" algn="tl">
                    <a:srgbClr val="C0C0C0"/>
                  </a:outerShdw>
                </a:effectLst>
              </a:rPr>
              <a:t>Qanq çayı və onun dağlardan axan qolları özləri ilə çoxlu lil və qum gətirir. Min illərdən bəri bu gətirmələr nəticəsində dənizin dayaz yerləri dolaraq, quru sahə yaranmışdır. Bu düzənlik sahədə hər istiqamətə küllü miqdarda çaylar axır. Banqladeş dövləti də burada yerləşir. Banqladeş “benqallar ölkəsi” deməkdir.</a:t>
            </a:r>
            <a:endParaRPr lang="ru-RU" sz="2000" b="1" i="1">
              <a:solidFill>
                <a:srgbClr val="660033"/>
              </a:solidFill>
              <a:effectLst>
                <a:outerShdw blurRad="38100" dist="38100" dir="2700000" algn="tl">
                  <a:srgbClr val="C0C0C0"/>
                </a:outerShdw>
              </a:effectLst>
            </a:endParaRPr>
          </a:p>
          <a:p>
            <a:pPr algn="just"/>
            <a:r>
              <a:rPr lang="az-Latn-AZ" sz="2000" b="1" i="1">
                <a:solidFill>
                  <a:srgbClr val="660033"/>
                </a:solidFill>
                <a:effectLst>
                  <a:outerShdw blurRad="38100" dist="38100" dir="2700000" algn="tl">
                    <a:srgbClr val="C0C0C0"/>
                  </a:outerShdw>
                </a:effectLst>
              </a:rPr>
              <a:t>“Benqallar ölkəsində” hava ilboyu isti keçir. Yayda okeandan küləklər əsir, gecə-gündüz arası kəsilmədən yağış yağır. Saysız-hesabsız çaylar daşır, onların gətirdiyi çöküntülər gübrə kimi torpağın məhsuldarlığını artırır.</a:t>
            </a:r>
            <a:endParaRPr lang="ru-RU" sz="2000" b="1" i="1">
              <a:solidFill>
                <a:srgbClr val="660033"/>
              </a:solidFill>
              <a:effectLst>
                <a:outerShdw blurRad="38100" dist="38100" dir="2700000" algn="tl">
                  <a:srgbClr val="C0C0C0"/>
                </a:outerShdw>
              </a:effectLst>
            </a:endParaRPr>
          </a:p>
          <a:p>
            <a:pPr algn="just"/>
            <a:r>
              <a:rPr lang="az-Latn-AZ" sz="2000" b="1" i="1">
                <a:solidFill>
                  <a:srgbClr val="660033"/>
                </a:solidFill>
                <a:effectLst>
                  <a:outerShdw blurRad="38100" dist="38100" dir="2700000" algn="tl">
                    <a:srgbClr val="C0C0C0"/>
                  </a:outerShdw>
                </a:effectLst>
              </a:rPr>
              <a:t>Sahəsinə görə Banqladeş çox da geniş deyil, lakin onun əhalisi ayrılıqda Böyük Britaniyanın, Fransanın, yaxud İtaliyanın əhalisindən xeyli çoxdur. Əhalinin əksəriyyətini müsəlmanlar təşkil edir. </a:t>
            </a:r>
            <a:endParaRPr lang="ru-RU" sz="2000" b="1" i="1">
              <a:solidFill>
                <a:srgbClr val="660033"/>
              </a:solidFill>
              <a:effectLst>
                <a:outerShdw blurRad="38100" dist="38100" dir="2700000" algn="tl">
                  <a:srgbClr val="C0C0C0"/>
                </a:outerShdw>
              </a:effectLst>
            </a:endParaRPr>
          </a:p>
          <a:p>
            <a:pPr algn="just"/>
            <a:r>
              <a:rPr lang="az-Latn-AZ" sz="2000" b="1" i="1">
                <a:solidFill>
                  <a:srgbClr val="660033"/>
                </a:solidFill>
                <a:effectLst>
                  <a:outerShdw blurRad="38100" dist="38100" dir="2700000" algn="tl">
                    <a:srgbClr val="C0C0C0"/>
                  </a:outerShdw>
                </a:effectLst>
              </a:rPr>
              <a:t>Ölkədə böyük şəhərlər, zavodlar, fabriklər azdır. Ən böyük şəhər Banqladeşin paytaxtı Dəkkə şəhəridir. Banqladeş gənc dövlətdir, onun ərazisi 1947-ci ilədək Hindistanın, sonra Pakistanın tərkibində olmuşdur. 1971-ci ildə müstəqil Banqladeş dövləti yaradılmışdır. Azərbaycanın ali məktəblərində banqladeşli tələbələr təhsil alır.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heel(4)">
                                      <p:cBhvr>
                                        <p:cTn id="7" dur="30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536">
                                            <p:txEl>
                                              <p:pRg st="0" end="0"/>
                                            </p:txEl>
                                          </p:spTgt>
                                        </p:tgtEl>
                                        <p:attrNameLst>
                                          <p:attrName>style.visibility</p:attrName>
                                        </p:attrNameLst>
                                      </p:cBhvr>
                                      <p:to>
                                        <p:strVal val="visible"/>
                                      </p:to>
                                    </p:set>
                                    <p:animEffect transition="in" filter="fade">
                                      <p:cBhvr>
                                        <p:cTn id="12" dur="5000"/>
                                        <p:tgtEl>
                                          <p:spTgt spid="22536">
                                            <p:txEl>
                                              <p:pRg st="0" end="0"/>
                                            </p:txEl>
                                          </p:spTgt>
                                        </p:tgtEl>
                                      </p:cBhvr>
                                    </p:animEffect>
                                    <p:anim calcmode="lin" valueType="num">
                                      <p:cBhvr>
                                        <p:cTn id="13" dur="5000" fill="hold"/>
                                        <p:tgtEl>
                                          <p:spTgt spid="22536">
                                            <p:txEl>
                                              <p:pRg st="0" end="0"/>
                                            </p:txEl>
                                          </p:spTgt>
                                        </p:tgtEl>
                                        <p:attrNameLst>
                                          <p:attrName>ppt_x</p:attrName>
                                        </p:attrNameLst>
                                      </p:cBhvr>
                                      <p:tavLst>
                                        <p:tav tm="0">
                                          <p:val>
                                            <p:strVal val="#ppt_x"/>
                                          </p:val>
                                        </p:tav>
                                        <p:tav tm="100000">
                                          <p:val>
                                            <p:strVal val="#ppt_x"/>
                                          </p:val>
                                        </p:tav>
                                      </p:tavLst>
                                    </p:anim>
                                    <p:anim calcmode="lin" valueType="num">
                                      <p:cBhvr>
                                        <p:cTn id="14" dur="5000" fill="hold"/>
                                        <p:tgtEl>
                                          <p:spTgt spid="2253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6">
                                            <p:txEl>
                                              <p:pRg st="2" end="2"/>
                                            </p:txEl>
                                          </p:spTgt>
                                        </p:tgtEl>
                                        <p:attrNameLst>
                                          <p:attrName>style.visibility</p:attrName>
                                        </p:attrNameLst>
                                      </p:cBhvr>
                                      <p:to>
                                        <p:strVal val="visible"/>
                                      </p:to>
                                    </p:set>
                                    <p:animEffect transition="in" filter="fade">
                                      <p:cBhvr>
                                        <p:cTn id="17" dur="5000"/>
                                        <p:tgtEl>
                                          <p:spTgt spid="22536">
                                            <p:txEl>
                                              <p:pRg st="2" end="2"/>
                                            </p:txEl>
                                          </p:spTgt>
                                        </p:tgtEl>
                                      </p:cBhvr>
                                    </p:animEffect>
                                    <p:anim calcmode="lin" valueType="num">
                                      <p:cBhvr>
                                        <p:cTn id="18" dur="5000" fill="hold"/>
                                        <p:tgtEl>
                                          <p:spTgt spid="22536">
                                            <p:txEl>
                                              <p:pRg st="2" end="2"/>
                                            </p:txEl>
                                          </p:spTgt>
                                        </p:tgtEl>
                                        <p:attrNameLst>
                                          <p:attrName>ppt_x</p:attrName>
                                        </p:attrNameLst>
                                      </p:cBhvr>
                                      <p:tavLst>
                                        <p:tav tm="0">
                                          <p:val>
                                            <p:strVal val="#ppt_x"/>
                                          </p:val>
                                        </p:tav>
                                        <p:tav tm="100000">
                                          <p:val>
                                            <p:strVal val="#ppt_x"/>
                                          </p:val>
                                        </p:tav>
                                      </p:tavLst>
                                    </p:anim>
                                    <p:anim calcmode="lin" valueType="num">
                                      <p:cBhvr>
                                        <p:cTn id="19" dur="5000" fill="hold"/>
                                        <p:tgtEl>
                                          <p:spTgt spid="2253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6">
                                            <p:txEl>
                                              <p:pRg st="3" end="3"/>
                                            </p:txEl>
                                          </p:spTgt>
                                        </p:tgtEl>
                                        <p:attrNameLst>
                                          <p:attrName>style.visibility</p:attrName>
                                        </p:attrNameLst>
                                      </p:cBhvr>
                                      <p:to>
                                        <p:strVal val="visible"/>
                                      </p:to>
                                    </p:set>
                                    <p:animEffect transition="in" filter="fade">
                                      <p:cBhvr>
                                        <p:cTn id="22" dur="5000"/>
                                        <p:tgtEl>
                                          <p:spTgt spid="22536">
                                            <p:txEl>
                                              <p:pRg st="3" end="3"/>
                                            </p:txEl>
                                          </p:spTgt>
                                        </p:tgtEl>
                                      </p:cBhvr>
                                    </p:animEffect>
                                    <p:anim calcmode="lin" valueType="num">
                                      <p:cBhvr>
                                        <p:cTn id="23" dur="5000" fill="hold"/>
                                        <p:tgtEl>
                                          <p:spTgt spid="22536">
                                            <p:txEl>
                                              <p:pRg st="3" end="3"/>
                                            </p:txEl>
                                          </p:spTgt>
                                        </p:tgtEl>
                                        <p:attrNameLst>
                                          <p:attrName>ppt_x</p:attrName>
                                        </p:attrNameLst>
                                      </p:cBhvr>
                                      <p:tavLst>
                                        <p:tav tm="0">
                                          <p:val>
                                            <p:strVal val="#ppt_x"/>
                                          </p:val>
                                        </p:tav>
                                        <p:tav tm="100000">
                                          <p:val>
                                            <p:strVal val="#ppt_x"/>
                                          </p:val>
                                        </p:tav>
                                      </p:tavLst>
                                    </p:anim>
                                    <p:anim calcmode="lin" valueType="num">
                                      <p:cBhvr>
                                        <p:cTn id="24" dur="5000" fill="hold"/>
                                        <p:tgtEl>
                                          <p:spTgt spid="2253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6">
                                            <p:txEl>
                                              <p:pRg st="4" end="4"/>
                                            </p:txEl>
                                          </p:spTgt>
                                        </p:tgtEl>
                                        <p:attrNameLst>
                                          <p:attrName>style.visibility</p:attrName>
                                        </p:attrNameLst>
                                      </p:cBhvr>
                                      <p:to>
                                        <p:strVal val="visible"/>
                                      </p:to>
                                    </p:set>
                                    <p:animEffect transition="in" filter="fade">
                                      <p:cBhvr>
                                        <p:cTn id="27" dur="5000"/>
                                        <p:tgtEl>
                                          <p:spTgt spid="22536">
                                            <p:txEl>
                                              <p:pRg st="4" end="4"/>
                                            </p:txEl>
                                          </p:spTgt>
                                        </p:tgtEl>
                                      </p:cBhvr>
                                    </p:animEffect>
                                    <p:anim calcmode="lin" valueType="num">
                                      <p:cBhvr>
                                        <p:cTn id="28" dur="5000" fill="hold"/>
                                        <p:tgtEl>
                                          <p:spTgt spid="22536">
                                            <p:txEl>
                                              <p:pRg st="4" end="4"/>
                                            </p:txEl>
                                          </p:spTgt>
                                        </p:tgtEl>
                                        <p:attrNameLst>
                                          <p:attrName>ppt_x</p:attrName>
                                        </p:attrNameLst>
                                      </p:cBhvr>
                                      <p:tavLst>
                                        <p:tav tm="0">
                                          <p:val>
                                            <p:strVal val="#ppt_x"/>
                                          </p:val>
                                        </p:tav>
                                        <p:tav tm="100000">
                                          <p:val>
                                            <p:strVal val="#ppt_x"/>
                                          </p:val>
                                        </p:tav>
                                      </p:tavLst>
                                    </p:anim>
                                    <p:anim calcmode="lin" valueType="num">
                                      <p:cBhvr>
                                        <p:cTn id="29" dur="5000" fill="hold"/>
                                        <p:tgtEl>
                                          <p:spTgt spid="2253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6">
                                            <p:txEl>
                                              <p:pRg st="5" end="5"/>
                                            </p:txEl>
                                          </p:spTgt>
                                        </p:tgtEl>
                                        <p:attrNameLst>
                                          <p:attrName>style.visibility</p:attrName>
                                        </p:attrNameLst>
                                      </p:cBhvr>
                                      <p:to>
                                        <p:strVal val="visible"/>
                                      </p:to>
                                    </p:set>
                                    <p:animEffect transition="in" filter="fade">
                                      <p:cBhvr>
                                        <p:cTn id="32" dur="5000"/>
                                        <p:tgtEl>
                                          <p:spTgt spid="22536">
                                            <p:txEl>
                                              <p:pRg st="5" end="5"/>
                                            </p:txEl>
                                          </p:spTgt>
                                        </p:tgtEl>
                                      </p:cBhvr>
                                    </p:animEffect>
                                    <p:anim calcmode="lin" valueType="num">
                                      <p:cBhvr>
                                        <p:cTn id="33" dur="5000" fill="hold"/>
                                        <p:tgtEl>
                                          <p:spTgt spid="22536">
                                            <p:txEl>
                                              <p:pRg st="5" end="5"/>
                                            </p:txEl>
                                          </p:spTgt>
                                        </p:tgtEl>
                                        <p:attrNameLst>
                                          <p:attrName>ppt_x</p:attrName>
                                        </p:attrNameLst>
                                      </p:cBhvr>
                                      <p:tavLst>
                                        <p:tav tm="0">
                                          <p:val>
                                            <p:strVal val="#ppt_x"/>
                                          </p:val>
                                        </p:tav>
                                        <p:tav tm="100000">
                                          <p:val>
                                            <p:strVal val="#ppt_x"/>
                                          </p:val>
                                        </p:tav>
                                      </p:tavLst>
                                    </p:anim>
                                    <p:anim calcmode="lin" valueType="num">
                                      <p:cBhvr>
                                        <p:cTn id="34" dur="5000" fill="hold"/>
                                        <p:tgtEl>
                                          <p:spTgt spid="2253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2" name="Group 8"/>
          <p:cNvGrpSpPr>
            <a:grpSpLocks/>
          </p:cNvGrpSpPr>
          <p:nvPr/>
        </p:nvGrpSpPr>
        <p:grpSpPr bwMode="auto">
          <a:xfrm>
            <a:off x="1547813" y="0"/>
            <a:ext cx="7596187" cy="6858000"/>
            <a:chOff x="0" y="-289"/>
            <a:chExt cx="5602" cy="5904"/>
          </a:xfrm>
        </p:grpSpPr>
        <p:pic>
          <p:nvPicPr>
            <p:cNvPr id="21510" name="Picture 6" descr="4FB7CD2D"/>
            <p:cNvPicPr>
              <a:picLocks noChangeAspect="1" noChangeArrowheads="1"/>
            </p:cNvPicPr>
            <p:nvPr/>
          </p:nvPicPr>
          <p:blipFill>
            <a:blip r:embed="rId2" cstate="print">
              <a:lum bright="-12000"/>
            </a:blip>
            <a:srcRect l="12976" t="39165" r="49017" b="21645"/>
            <a:stretch>
              <a:fillRect/>
            </a:stretch>
          </p:blipFill>
          <p:spPr bwMode="auto">
            <a:xfrm>
              <a:off x="0" y="-289"/>
              <a:ext cx="5602" cy="3096"/>
            </a:xfrm>
            <a:prstGeom prst="rect">
              <a:avLst/>
            </a:prstGeom>
            <a:noFill/>
            <a:ln w="9525">
              <a:noFill/>
              <a:miter lim="800000"/>
              <a:headEnd/>
              <a:tailEnd/>
            </a:ln>
          </p:spPr>
        </p:pic>
        <p:pic>
          <p:nvPicPr>
            <p:cNvPr id="21511" name="Picture 7" descr="4FB7CD2D"/>
            <p:cNvPicPr>
              <a:picLocks noChangeAspect="1" noChangeArrowheads="1"/>
            </p:cNvPicPr>
            <p:nvPr/>
          </p:nvPicPr>
          <p:blipFill>
            <a:blip r:embed="rId2" cstate="print">
              <a:lum bright="-12000"/>
            </a:blip>
            <a:srcRect l="52055" t="30753" r="9660" b="32892"/>
            <a:stretch>
              <a:fillRect/>
            </a:stretch>
          </p:blipFill>
          <p:spPr bwMode="auto">
            <a:xfrm>
              <a:off x="0" y="2807"/>
              <a:ext cx="5602" cy="2808"/>
            </a:xfrm>
            <a:prstGeom prst="rect">
              <a:avLst/>
            </a:prstGeom>
            <a:noFill/>
            <a:ln w="9525">
              <a:noFill/>
              <a:miter lim="800000"/>
              <a:headEnd/>
              <a:tailEnd/>
            </a:ln>
          </p:spPr>
        </p:pic>
      </p:grpSp>
      <p:sp>
        <p:nvSpPr>
          <p:cNvPr id="21513" name="WordArt 9"/>
          <p:cNvSpPr>
            <a:spLocks noChangeArrowheads="1" noChangeShapeType="1" noTextEdit="1"/>
          </p:cNvSpPr>
          <p:nvPr/>
        </p:nvSpPr>
        <p:spPr bwMode="auto">
          <a:xfrm>
            <a:off x="0" y="0"/>
            <a:ext cx="1908175" cy="719138"/>
          </a:xfrm>
          <a:prstGeom prst="rect">
            <a:avLst/>
          </a:prstGeom>
        </p:spPr>
        <p:txBody>
          <a:bodyPr wrap="none" fromWordArt="1">
            <a:prstTxWarp prst="textPlain">
              <a:avLst>
                <a:gd name="adj" fmla="val 50000"/>
              </a:avLst>
            </a:prstTxWarp>
          </a:bodyPr>
          <a:lstStyle/>
          <a:p>
            <a:r>
              <a:rPr lang="az-Latn-AZ" sz="3600" kern="10">
                <a:ln w="19050">
                  <a:solidFill>
                    <a:srgbClr val="99CCFF"/>
                  </a:solidFill>
                  <a:round/>
                  <a:headEnd/>
                  <a:tailEnd/>
                </a:ln>
                <a:solidFill>
                  <a:srgbClr val="FFFF00"/>
                </a:solidFill>
                <a:effectLst>
                  <a:outerShdw dist="35921" dir="2700000" algn="ctr" rotWithShape="0">
                    <a:srgbClr val="990000"/>
                  </a:outerShdw>
                </a:effectLst>
                <a:latin typeface="Impact"/>
              </a:rPr>
              <a:t>XII-QRUP</a:t>
            </a:r>
            <a:endParaRPr lang="ru-RU" sz="3600" kern="10">
              <a:ln w="19050">
                <a:solidFill>
                  <a:srgbClr val="99CCFF"/>
                </a:solidFill>
                <a:round/>
                <a:headEnd/>
                <a:tailEnd/>
              </a:ln>
              <a:solidFill>
                <a:srgbClr val="FFFF00"/>
              </a:solidFill>
              <a:effectLst>
                <a:outerShdw dist="35921" dir="2700000" algn="ctr" rotWithShape="0">
                  <a:srgbClr val="990000"/>
                </a:outerShdw>
              </a:effectLst>
              <a:latin typeface="Impact"/>
            </a:endParaRPr>
          </a:p>
        </p:txBody>
      </p:sp>
      <p:pic>
        <p:nvPicPr>
          <p:cNvPr id="21515" name="Picture 11" descr="anim122"/>
          <p:cNvPicPr>
            <a:picLocks noChangeAspect="1" noChangeArrowheads="1" noCrop="1"/>
          </p:cNvPicPr>
          <p:nvPr/>
        </p:nvPicPr>
        <p:blipFill>
          <a:blip r:embed="rId3" cstate="print"/>
          <a:srcRect/>
          <a:stretch>
            <a:fillRect/>
          </a:stretch>
        </p:blipFill>
        <p:spPr bwMode="auto">
          <a:xfrm>
            <a:off x="0" y="1412875"/>
            <a:ext cx="1692275" cy="3573463"/>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wheel(4)">
                                      <p:cBhvr>
                                        <p:cTn id="7" dur="3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descr="anim445"/>
          <p:cNvPicPr>
            <a:picLocks noChangeAspect="1" noChangeArrowheads="1" noCrop="1"/>
          </p:cNvPicPr>
          <p:nvPr/>
        </p:nvPicPr>
        <p:blipFill>
          <a:blip r:embed="rId2" cstate="print"/>
          <a:srcRect/>
          <a:stretch>
            <a:fillRect/>
          </a:stretch>
        </p:blipFill>
        <p:spPr bwMode="auto">
          <a:xfrm>
            <a:off x="0" y="0"/>
            <a:ext cx="1666875" cy="1323975"/>
          </a:xfrm>
          <a:prstGeom prst="rect">
            <a:avLst/>
          </a:prstGeom>
          <a:noFill/>
        </p:spPr>
      </p:pic>
      <p:sp>
        <p:nvSpPr>
          <p:cNvPr id="51210" name="Text Box 10"/>
          <p:cNvSpPr txBox="1">
            <a:spLocks noChangeArrowheads="1"/>
          </p:cNvSpPr>
          <p:nvPr/>
        </p:nvSpPr>
        <p:spPr bwMode="auto">
          <a:xfrm>
            <a:off x="207963" y="981075"/>
            <a:ext cx="8497887" cy="4511675"/>
          </a:xfrm>
          <a:prstGeom prst="rect">
            <a:avLst/>
          </a:prstGeom>
          <a:noFill/>
          <a:ln w="9525">
            <a:noFill/>
            <a:miter lim="800000"/>
            <a:headEnd/>
            <a:tailEnd/>
          </a:ln>
          <a:effectLst/>
        </p:spPr>
        <p:txBody>
          <a:bodyPr>
            <a:spAutoFit/>
          </a:bodyPr>
          <a:lstStyle/>
          <a:p>
            <a:pPr algn="just">
              <a:spcBef>
                <a:spcPct val="50000"/>
              </a:spcBef>
            </a:pPr>
            <a:r>
              <a:rPr lang="az-Latn-AZ" sz="2000" b="1">
                <a:effectLst>
                  <a:outerShdw blurRad="38100" dist="38100" dir="2700000" algn="tl">
                    <a:srgbClr val="C0C0C0"/>
                  </a:outerShdw>
                </a:effectLst>
              </a:rPr>
              <a:t>Qrup işləri yığılır, sinif müəllimləri və kitabxana işçıləri tərəfindən yoxlanılır. Şagirdlərin ensiklopediyalardan informassiya əldə etmə bacarıqlarına görə qiymətləndirilir.</a:t>
            </a:r>
          </a:p>
          <a:p>
            <a:pPr algn="just">
              <a:spcBef>
                <a:spcPct val="50000"/>
              </a:spcBef>
            </a:pPr>
            <a:r>
              <a:rPr lang="az-Latn-AZ" sz="2000" b="1">
                <a:effectLst>
                  <a:outerShdw blurRad="38100" dist="38100" dir="2700000" algn="tl">
                    <a:srgbClr val="C0C0C0"/>
                  </a:outerShdw>
                </a:effectLst>
              </a:rPr>
              <a:t>Habelə II-IV sinif şagirdlərindən kitabxanadan aldıqları kitabların məzmununa uyğun çəkdikləri şəkil sərgisinə baxış keçirilir. </a:t>
            </a:r>
          </a:p>
          <a:p>
            <a:pPr algn="just">
              <a:spcBef>
                <a:spcPct val="50000"/>
              </a:spcBef>
              <a:buFontTx/>
              <a:buAutoNum type="arabicParenR"/>
            </a:pPr>
            <a:r>
              <a:rPr lang="az-Latn-AZ" sz="2000" b="1">
                <a:effectLst>
                  <a:outerShdw blurRad="38100" dist="38100" dir="2700000" algn="tl">
                    <a:srgbClr val="C0C0C0"/>
                  </a:outerShdw>
                </a:effectLst>
              </a:rPr>
              <a:t>Oxuduğu kitabın məzununu ifadə edən ən yaxşı rəsm əsəri çəkən şagirdlər </a:t>
            </a:r>
          </a:p>
          <a:p>
            <a:pPr algn="just">
              <a:spcBef>
                <a:spcPct val="50000"/>
              </a:spcBef>
              <a:buFontTx/>
              <a:buAutoNum type="arabicParenR"/>
            </a:pPr>
            <a:r>
              <a:rPr lang="az-Latn-AZ" sz="2000" b="1">
                <a:effectLst>
                  <a:outerShdw blurRad="38100" dist="38100" dir="2700000" algn="tl">
                    <a:srgbClr val="C0C0C0"/>
                  </a:outerShdw>
                </a:effectLst>
              </a:rPr>
              <a:t>Qruplarda fəal iştirak edən şagirdlər</a:t>
            </a:r>
          </a:p>
          <a:p>
            <a:pPr algn="just">
              <a:spcBef>
                <a:spcPct val="50000"/>
              </a:spcBef>
              <a:buFontTx/>
              <a:buAutoNum type="arabicParenR"/>
            </a:pPr>
            <a:r>
              <a:rPr lang="az-Latn-AZ" sz="2000" b="1">
                <a:effectLst>
                  <a:outerShdw blurRad="38100" dist="38100" dir="2700000" algn="tl">
                    <a:srgbClr val="C0C0C0"/>
                  </a:outerShdw>
                </a:effectLst>
              </a:rPr>
              <a:t>Kitabxananın fəal oxucusu olan şagirdlər</a:t>
            </a:r>
          </a:p>
          <a:p>
            <a:pPr algn="just">
              <a:spcBef>
                <a:spcPct val="50000"/>
              </a:spcBef>
            </a:pPr>
            <a:r>
              <a:rPr lang="az-Latn-AZ" sz="2000" b="1">
                <a:effectLst>
                  <a:outerShdw blurRad="38100" dist="38100" dir="2700000" algn="tl">
                    <a:srgbClr val="C0C0C0"/>
                  </a:outerShdw>
                </a:effectLst>
              </a:rPr>
              <a:t> Kitabxana işçiləri (M. Tağıyeva, Z. Məmmədova) və məktəbin direktor müavininin (Şəfəq Balaşova) imzaları ilə təstiq olunmuş “TƏRİFNAMƏ” lərlə təltif olunurlar.</a:t>
            </a:r>
            <a:endParaRPr lang="ru-RU" sz="2000" b="1">
              <a:effectLst>
                <a:outerShdw blurRad="38100" dist="38100" dir="2700000" algn="tl">
                  <a:srgbClr val="C0C0C0"/>
                </a:outerShdw>
              </a:effectLst>
            </a:endParaRPr>
          </a:p>
        </p:txBody>
      </p:sp>
      <p:pic>
        <p:nvPicPr>
          <p:cNvPr id="51211" name="Picture 11" descr="schule00050"/>
          <p:cNvPicPr>
            <a:picLocks noChangeAspect="1" noChangeArrowheads="1" noCrop="1"/>
          </p:cNvPicPr>
          <p:nvPr/>
        </p:nvPicPr>
        <p:blipFill>
          <a:blip r:embed="rId3" cstate="print"/>
          <a:srcRect/>
          <a:stretch>
            <a:fillRect/>
          </a:stretch>
        </p:blipFill>
        <p:spPr bwMode="auto">
          <a:xfrm>
            <a:off x="5364163" y="3141663"/>
            <a:ext cx="1028700" cy="127635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1210">
                                            <p:txEl>
                                              <p:pRg st="0" end="0"/>
                                            </p:txEl>
                                          </p:spTgt>
                                        </p:tgtEl>
                                        <p:attrNameLst>
                                          <p:attrName>style.visibility</p:attrName>
                                        </p:attrNameLst>
                                      </p:cBhvr>
                                      <p:to>
                                        <p:strVal val="visible"/>
                                      </p:to>
                                    </p:set>
                                    <p:anim calcmode="lin" valueType="num">
                                      <p:cBhvr>
                                        <p:cTn id="7" dur="500" fill="hold"/>
                                        <p:tgtEl>
                                          <p:spTgt spid="512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12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10">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51210">
                                            <p:txEl>
                                              <p:pRg st="1" end="1"/>
                                            </p:txEl>
                                          </p:spTgt>
                                        </p:tgtEl>
                                        <p:attrNameLst>
                                          <p:attrName>style.visibility</p:attrName>
                                        </p:attrNameLst>
                                      </p:cBhvr>
                                      <p:to>
                                        <p:strVal val="visible"/>
                                      </p:to>
                                    </p:set>
                                    <p:anim calcmode="lin" valueType="num">
                                      <p:cBhvr>
                                        <p:cTn id="14" dur="500" fill="hold"/>
                                        <p:tgtEl>
                                          <p:spTgt spid="512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121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512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12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1210">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51210">
                                            <p:txEl>
                                              <p:pRg st="2" end="2"/>
                                            </p:txEl>
                                          </p:spTgt>
                                        </p:tgtEl>
                                        <p:attrNameLst>
                                          <p:attrName>style.visibility</p:attrName>
                                        </p:attrNameLst>
                                      </p:cBhvr>
                                      <p:to>
                                        <p:strVal val="visible"/>
                                      </p:to>
                                    </p:set>
                                    <p:anim calcmode="lin" valueType="num">
                                      <p:cBhvr>
                                        <p:cTn id="21" dur="500" fill="hold"/>
                                        <p:tgtEl>
                                          <p:spTgt spid="512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1210">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512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12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1210">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51210">
                                            <p:txEl>
                                              <p:pRg st="3" end="3"/>
                                            </p:txEl>
                                          </p:spTgt>
                                        </p:tgtEl>
                                        <p:attrNameLst>
                                          <p:attrName>style.visibility</p:attrName>
                                        </p:attrNameLst>
                                      </p:cBhvr>
                                      <p:to>
                                        <p:strVal val="visible"/>
                                      </p:to>
                                    </p:set>
                                    <p:anim calcmode="lin" valueType="num">
                                      <p:cBhvr>
                                        <p:cTn id="28" dur="500" fill="hold"/>
                                        <p:tgtEl>
                                          <p:spTgt spid="512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1210">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512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12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1210">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51210">
                                            <p:txEl>
                                              <p:pRg st="4" end="4"/>
                                            </p:txEl>
                                          </p:spTgt>
                                        </p:tgtEl>
                                        <p:attrNameLst>
                                          <p:attrName>style.visibility</p:attrName>
                                        </p:attrNameLst>
                                      </p:cBhvr>
                                      <p:to>
                                        <p:strVal val="visible"/>
                                      </p:to>
                                    </p:set>
                                    <p:anim calcmode="lin" valueType="num">
                                      <p:cBhvr>
                                        <p:cTn id="35" dur="500" fill="hold"/>
                                        <p:tgtEl>
                                          <p:spTgt spid="512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1210">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512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12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1210">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51210">
                                            <p:txEl>
                                              <p:pRg st="5" end="5"/>
                                            </p:txEl>
                                          </p:spTgt>
                                        </p:tgtEl>
                                        <p:attrNameLst>
                                          <p:attrName>style.visibility</p:attrName>
                                        </p:attrNameLst>
                                      </p:cBhvr>
                                      <p:to>
                                        <p:strVal val="visible"/>
                                      </p:to>
                                    </p:set>
                                    <p:anim calcmode="lin" valueType="num">
                                      <p:cBhvr>
                                        <p:cTn id="42" dur="500" fill="hold"/>
                                        <p:tgtEl>
                                          <p:spTgt spid="512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1210">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512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12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12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23850" y="404813"/>
            <a:ext cx="8532813" cy="6165850"/>
          </a:xfrm>
          <a:prstGeom prst="rect">
            <a:avLst/>
          </a:prstGeom>
          <a:solidFill>
            <a:schemeClr val="tx1"/>
          </a:solidFill>
          <a:ln w="25400">
            <a:solidFill>
              <a:srgbClr val="FFFF99"/>
            </a:solidFill>
            <a:miter lim="800000"/>
            <a:headEnd/>
            <a:tailEnd/>
          </a:ln>
          <a:effectLst/>
        </p:spPr>
        <p:txBody>
          <a:bodyPr wrap="none" anchor="ctr"/>
          <a:lstStyle/>
          <a:p>
            <a:endParaRPr lang="ru-RU"/>
          </a:p>
        </p:txBody>
      </p:sp>
      <p:sp>
        <p:nvSpPr>
          <p:cNvPr id="45059" name="WordArt 3" descr="AAAcmult"/>
          <p:cNvSpPr>
            <a:spLocks noChangeArrowheads="1" noChangeShapeType="1" noTextEdit="1"/>
          </p:cNvSpPr>
          <p:nvPr/>
        </p:nvSpPr>
        <p:spPr bwMode="auto">
          <a:xfrm>
            <a:off x="468313" y="981075"/>
            <a:ext cx="8105775" cy="4968875"/>
          </a:xfrm>
          <a:prstGeom prst="rect">
            <a:avLst/>
          </a:prstGeom>
        </p:spPr>
        <p:txBody>
          <a:bodyPr wrap="none" fromWordArt="1">
            <a:prstTxWarp prst="textPlain">
              <a:avLst>
                <a:gd name="adj" fmla="val 50000"/>
              </a:avLst>
            </a:prstTxWarp>
          </a:bodyPr>
          <a:lstStyle/>
          <a:p>
            <a:r>
              <a:rPr lang="az-Latn-AZ" sz="2400" b="1" i="1" kern="10">
                <a:ln w="22225">
                  <a:solidFill>
                    <a:srgbClr val="00FFFF"/>
                  </a:solidFill>
                  <a:round/>
                  <a:headEnd/>
                  <a:tailEnd/>
                </a:ln>
                <a:blipFill dpi="0" rotWithShape="0">
                  <a:blip r:embed="rId3"/>
                  <a:srcRect/>
                  <a:tile tx="0" ty="0" sx="100000" sy="100000" flip="none" algn="tl"/>
                </a:blipFill>
                <a:latin typeface="Times New Roman"/>
                <a:cs typeface="Times New Roman"/>
              </a:rPr>
              <a:t>Hazırladı: Zümrüd Məmmədova.</a:t>
            </a:r>
          </a:p>
          <a:p>
            <a:r>
              <a:rPr lang="az-Latn-AZ" sz="2400" b="1" i="1" kern="10">
                <a:ln w="22225">
                  <a:solidFill>
                    <a:srgbClr val="00FFFF"/>
                  </a:solidFill>
                  <a:round/>
                  <a:headEnd/>
                  <a:tailEnd/>
                </a:ln>
                <a:blipFill dpi="0" rotWithShape="0">
                  <a:blip r:embed="rId3"/>
                  <a:srcRect/>
                  <a:tile tx="0" ty="0" sx="100000" sy="100000" flip="none" algn="tl"/>
                </a:blipFill>
                <a:latin typeface="Times New Roman"/>
                <a:cs typeface="Times New Roman"/>
              </a:rPr>
              <a:t>İstifadə olunmuş informasiyyalar:</a:t>
            </a:r>
          </a:p>
          <a:p>
            <a:r>
              <a:rPr lang="az-Latn-AZ" sz="2400" b="1" i="1" kern="10">
                <a:ln w="22225">
                  <a:solidFill>
                    <a:srgbClr val="00FFFF"/>
                  </a:solidFill>
                  <a:round/>
                  <a:headEnd/>
                  <a:tailEnd/>
                </a:ln>
                <a:blipFill dpi="0" rotWithShape="0">
                  <a:blip r:embed="rId3"/>
                  <a:srcRect/>
                  <a:tile tx="0" ty="0" sx="100000" sy="100000" flip="none" algn="tl"/>
                </a:blipFill>
                <a:latin typeface="Times New Roman"/>
                <a:cs typeface="Times New Roman"/>
              </a:rPr>
              <a:t> "Ayna uşaq ensklopediyası" </a:t>
            </a:r>
          </a:p>
          <a:p>
            <a:r>
              <a:rPr lang="az-Latn-AZ" sz="2400" b="1" i="1" kern="10">
                <a:ln w="22225">
                  <a:solidFill>
                    <a:srgbClr val="00FFFF"/>
                  </a:solidFill>
                  <a:round/>
                  <a:headEnd/>
                  <a:tailEnd/>
                </a:ln>
                <a:blipFill dpi="0" rotWithShape="0">
                  <a:blip r:embed="rId3"/>
                  <a:srcRect/>
                  <a:tile tx="0" ty="0" sx="100000" sy="100000" flip="none" algn="tl"/>
                </a:blipFill>
                <a:latin typeface="Times New Roman"/>
                <a:cs typeface="Times New Roman"/>
              </a:rPr>
              <a:t>"Məktəb kitabxanaçılar üçün təlim vəsaiti"</a:t>
            </a:r>
            <a:endParaRPr lang="ru-RU" sz="2400" b="1" i="1" kern="10">
              <a:ln w="22225">
                <a:solidFill>
                  <a:srgbClr val="00FFFF"/>
                </a:solidFill>
                <a:round/>
                <a:headEnd/>
                <a:tailEnd/>
              </a:ln>
              <a:blipFill dpi="0" rotWithShape="0">
                <a:blip r:embed="rId3"/>
                <a:srcRect/>
                <a:tile tx="0" ty="0" sx="100000" sy="100000" flip="none" algn="tl"/>
              </a:blipFill>
              <a:latin typeface="Times New Roman"/>
              <a:cs typeface="Times New Roman"/>
            </a:endParaRPr>
          </a:p>
        </p:txBody>
      </p:sp>
      <p:pic>
        <p:nvPicPr>
          <p:cNvPr id="45060" name="Picture 4" descr="untitled50x1"/>
          <p:cNvPicPr>
            <a:picLocks noChangeAspect="1" noChangeArrowheads="1"/>
          </p:cNvPicPr>
          <p:nvPr/>
        </p:nvPicPr>
        <p:blipFill>
          <a:blip r:embed="rId4" cstate="print"/>
          <a:srcRect/>
          <a:stretch>
            <a:fillRect/>
          </a:stretch>
        </p:blipFill>
        <p:spPr bwMode="auto">
          <a:xfrm>
            <a:off x="4610327" y="361154"/>
            <a:ext cx="4254500" cy="6208713"/>
          </a:xfrm>
          <a:prstGeom prst="rect">
            <a:avLst/>
          </a:prstGeom>
          <a:noFill/>
        </p:spPr>
      </p:pic>
      <p:pic>
        <p:nvPicPr>
          <p:cNvPr id="45061" name="Picture 5" descr="untitled50x2"/>
          <p:cNvPicPr>
            <a:picLocks noChangeAspect="1" noChangeArrowheads="1"/>
          </p:cNvPicPr>
          <p:nvPr/>
        </p:nvPicPr>
        <p:blipFill>
          <a:blip r:embed="rId5" cstate="print"/>
          <a:srcRect/>
          <a:stretch>
            <a:fillRect/>
          </a:stretch>
        </p:blipFill>
        <p:spPr bwMode="auto">
          <a:xfrm>
            <a:off x="293536" y="356466"/>
            <a:ext cx="4446588" cy="6191250"/>
          </a:xfrm>
          <a:prstGeom prst="rect">
            <a:avLst/>
          </a:prstGeom>
          <a:noFill/>
        </p:spPr>
      </p:pic>
      <p:sp>
        <p:nvSpPr>
          <p:cNvPr id="45063" name="WordArt 7"/>
          <p:cNvSpPr>
            <a:spLocks noChangeArrowheads="1" noChangeShapeType="1" noTextEdit="1"/>
          </p:cNvSpPr>
          <p:nvPr/>
        </p:nvSpPr>
        <p:spPr bwMode="auto">
          <a:xfrm rot="-1337741">
            <a:off x="2070100" y="3123589"/>
            <a:ext cx="5040312" cy="1511300"/>
          </a:xfrm>
          <a:prstGeom prst="rect">
            <a:avLst/>
          </a:prstGeom>
        </p:spPr>
        <p:txBody>
          <a:bodyPr wrap="none" fromWordArt="1">
            <a:prstTxWarp prst="textDeflateBottom">
              <a:avLst>
                <a:gd name="adj" fmla="val 79505"/>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az-Latn-AZ" sz="3600" b="1" i="1" kern="10" dirty="0">
                <a:ln w="9525">
                  <a:round/>
                  <a:headEnd/>
                  <a:tailEnd/>
                </a:ln>
                <a:gradFill rotWithShape="0">
                  <a:gsLst>
                    <a:gs pos="0">
                      <a:srgbClr val="707070"/>
                    </a:gs>
                    <a:gs pos="50000">
                      <a:srgbClr val="FFFFFF"/>
                    </a:gs>
                    <a:gs pos="100000">
                      <a:srgbClr val="707070"/>
                    </a:gs>
                  </a:gsLst>
                  <a:lin ang="4037741" scaled="1"/>
                </a:gradFill>
                <a:latin typeface="Verdana"/>
                <a:ea typeface="Verdana"/>
                <a:cs typeface="Verdana"/>
              </a:rPr>
              <a:t>SON!</a:t>
            </a:r>
            <a:endParaRPr lang="ru-RU" sz="3600" b="1" i="1" kern="10" dirty="0">
              <a:ln w="9525">
                <a:round/>
                <a:headEnd/>
                <a:tailEnd/>
              </a:ln>
              <a:gradFill rotWithShape="0">
                <a:gsLst>
                  <a:gs pos="0">
                    <a:srgbClr val="707070"/>
                  </a:gs>
                  <a:gs pos="50000">
                    <a:srgbClr val="FFFFFF"/>
                  </a:gs>
                  <a:gs pos="100000">
                    <a:srgbClr val="707070"/>
                  </a:gs>
                </a:gsLst>
                <a:lin ang="4037741" scaled="1"/>
              </a:gradFill>
              <a:latin typeface="Verdana"/>
              <a:ea typeface="Verdana"/>
              <a:cs typeface="Verdana"/>
            </a:endParaRPr>
          </a:p>
        </p:txBody>
      </p:sp>
      <p:pic>
        <p:nvPicPr>
          <p:cNvPr id="9" name="PIANO ....mp3">
            <a:hlinkClick r:id="" action="ppaction://media"/>
          </p:cNvPr>
          <p:cNvPicPr>
            <a:picLocks noRot="1" noChangeAspect="1"/>
          </p:cNvPicPr>
          <p:nvPr>
            <a:audioFile r:link="rId1"/>
          </p:nvPr>
        </p:nvPicPr>
        <p:blipFill>
          <a:blip r:embed="rId6" cstate="print"/>
          <a:stretch>
            <a:fillRect/>
          </a:stretch>
        </p:blipFill>
        <p:spPr>
          <a:xfrm>
            <a:off x="8443664" y="6148536"/>
            <a:ext cx="304800" cy="3048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0" fill="hold"/>
                                        <p:tgtEl>
                                          <p:spTgt spid="45059"/>
                                        </p:tgtEl>
                                        <p:attrNameLst>
                                          <p:attrName>ppt_w</p:attrName>
                                        </p:attrNameLst>
                                      </p:cBhvr>
                                      <p:tavLst>
                                        <p:tav tm="0">
                                          <p:val>
                                            <p:fltVal val="0"/>
                                          </p:val>
                                        </p:tav>
                                        <p:tav tm="100000">
                                          <p:val>
                                            <p:strVal val="#ppt_w"/>
                                          </p:val>
                                        </p:tav>
                                      </p:tavLst>
                                    </p:anim>
                                    <p:anim calcmode="lin" valueType="num">
                                      <p:cBhvr>
                                        <p:cTn id="8" dur="5000" fill="hold"/>
                                        <p:tgtEl>
                                          <p:spTgt spid="45059"/>
                                        </p:tgtEl>
                                        <p:attrNameLst>
                                          <p:attrName>ppt_h</p:attrName>
                                        </p:attrNameLst>
                                      </p:cBhvr>
                                      <p:tavLst>
                                        <p:tav tm="0">
                                          <p:val>
                                            <p:fltVal val="0"/>
                                          </p:val>
                                        </p:tav>
                                        <p:tav tm="100000">
                                          <p:val>
                                            <p:strVal val="#ppt_h"/>
                                          </p:val>
                                        </p:tav>
                                      </p:tavLst>
                                    </p:anim>
                                  </p:childTnLst>
                                </p:cTn>
                              </p:par>
                              <p:par>
                                <p:cTn id="9" presetID="17" presetClass="exit" presetSubtype="2" fill="hold" nodeType="withEffect">
                                  <p:stCondLst>
                                    <p:cond delay="0"/>
                                  </p:stCondLst>
                                  <p:childTnLst>
                                    <p:anim calcmode="lin" valueType="num">
                                      <p:cBhvr>
                                        <p:cTn id="10" dur="5000"/>
                                        <p:tgtEl>
                                          <p:spTgt spid="45060"/>
                                        </p:tgtEl>
                                        <p:attrNameLst>
                                          <p:attrName>ppt_x</p:attrName>
                                        </p:attrNameLst>
                                      </p:cBhvr>
                                      <p:tavLst>
                                        <p:tav tm="0">
                                          <p:val>
                                            <p:strVal val="ppt_x"/>
                                          </p:val>
                                        </p:tav>
                                        <p:tav tm="100000">
                                          <p:val>
                                            <p:strVal val="ppt_x+ppt_w/2"/>
                                          </p:val>
                                        </p:tav>
                                      </p:tavLst>
                                    </p:anim>
                                    <p:anim calcmode="lin" valueType="num">
                                      <p:cBhvr>
                                        <p:cTn id="11" dur="5000"/>
                                        <p:tgtEl>
                                          <p:spTgt spid="45060"/>
                                        </p:tgtEl>
                                        <p:attrNameLst>
                                          <p:attrName>ppt_y</p:attrName>
                                        </p:attrNameLst>
                                      </p:cBhvr>
                                      <p:tavLst>
                                        <p:tav tm="0">
                                          <p:val>
                                            <p:strVal val="ppt_y"/>
                                          </p:val>
                                        </p:tav>
                                        <p:tav tm="100000">
                                          <p:val>
                                            <p:strVal val="ppt_y"/>
                                          </p:val>
                                        </p:tav>
                                      </p:tavLst>
                                    </p:anim>
                                    <p:anim calcmode="lin" valueType="num">
                                      <p:cBhvr>
                                        <p:cTn id="12" dur="5000"/>
                                        <p:tgtEl>
                                          <p:spTgt spid="45060"/>
                                        </p:tgtEl>
                                        <p:attrNameLst>
                                          <p:attrName>ppt_w</p:attrName>
                                        </p:attrNameLst>
                                      </p:cBhvr>
                                      <p:tavLst>
                                        <p:tav tm="0">
                                          <p:val>
                                            <p:strVal val="ppt_w"/>
                                          </p:val>
                                        </p:tav>
                                        <p:tav tm="100000">
                                          <p:val>
                                            <p:fltVal val="0"/>
                                          </p:val>
                                        </p:tav>
                                      </p:tavLst>
                                    </p:anim>
                                    <p:anim calcmode="lin" valueType="num">
                                      <p:cBhvr>
                                        <p:cTn id="13" dur="5000"/>
                                        <p:tgtEl>
                                          <p:spTgt spid="45060"/>
                                        </p:tgtEl>
                                        <p:attrNameLst>
                                          <p:attrName>ppt_h</p:attrName>
                                        </p:attrNameLst>
                                      </p:cBhvr>
                                      <p:tavLst>
                                        <p:tav tm="0">
                                          <p:val>
                                            <p:strVal val="ppt_h"/>
                                          </p:val>
                                        </p:tav>
                                        <p:tav tm="100000">
                                          <p:val>
                                            <p:strVal val="ppt_h"/>
                                          </p:val>
                                        </p:tav>
                                      </p:tavLst>
                                    </p:anim>
                                    <p:set>
                                      <p:cBhvr>
                                        <p:cTn id="14" dur="1" fill="hold">
                                          <p:stCondLst>
                                            <p:cond delay="4999"/>
                                          </p:stCondLst>
                                        </p:cTn>
                                        <p:tgtEl>
                                          <p:spTgt spid="45060"/>
                                        </p:tgtEl>
                                        <p:attrNameLst>
                                          <p:attrName>style.visibility</p:attrName>
                                        </p:attrNameLst>
                                      </p:cBhvr>
                                      <p:to>
                                        <p:strVal val="hidden"/>
                                      </p:to>
                                    </p:set>
                                  </p:childTnLst>
                                </p:cTn>
                              </p:par>
                              <p:par>
                                <p:cTn id="15" presetID="17" presetClass="exit" presetSubtype="8" fill="hold" nodeType="withEffect">
                                  <p:stCondLst>
                                    <p:cond delay="0"/>
                                  </p:stCondLst>
                                  <p:childTnLst>
                                    <p:anim calcmode="lin" valueType="num">
                                      <p:cBhvr>
                                        <p:cTn id="16" dur="5000"/>
                                        <p:tgtEl>
                                          <p:spTgt spid="45061"/>
                                        </p:tgtEl>
                                        <p:attrNameLst>
                                          <p:attrName>ppt_x</p:attrName>
                                        </p:attrNameLst>
                                      </p:cBhvr>
                                      <p:tavLst>
                                        <p:tav tm="0">
                                          <p:val>
                                            <p:strVal val="ppt_x"/>
                                          </p:val>
                                        </p:tav>
                                        <p:tav tm="100000">
                                          <p:val>
                                            <p:strVal val="ppt_x-ppt_w/2"/>
                                          </p:val>
                                        </p:tav>
                                      </p:tavLst>
                                    </p:anim>
                                    <p:anim calcmode="lin" valueType="num">
                                      <p:cBhvr>
                                        <p:cTn id="17" dur="5000"/>
                                        <p:tgtEl>
                                          <p:spTgt spid="45061"/>
                                        </p:tgtEl>
                                        <p:attrNameLst>
                                          <p:attrName>ppt_y</p:attrName>
                                        </p:attrNameLst>
                                      </p:cBhvr>
                                      <p:tavLst>
                                        <p:tav tm="0">
                                          <p:val>
                                            <p:strVal val="ppt_y"/>
                                          </p:val>
                                        </p:tav>
                                        <p:tav tm="100000">
                                          <p:val>
                                            <p:strVal val="ppt_y"/>
                                          </p:val>
                                        </p:tav>
                                      </p:tavLst>
                                    </p:anim>
                                    <p:anim calcmode="lin" valueType="num">
                                      <p:cBhvr>
                                        <p:cTn id="18" dur="5000"/>
                                        <p:tgtEl>
                                          <p:spTgt spid="45061"/>
                                        </p:tgtEl>
                                        <p:attrNameLst>
                                          <p:attrName>ppt_w</p:attrName>
                                        </p:attrNameLst>
                                      </p:cBhvr>
                                      <p:tavLst>
                                        <p:tav tm="0">
                                          <p:val>
                                            <p:strVal val="ppt_w"/>
                                          </p:val>
                                        </p:tav>
                                        <p:tav tm="100000">
                                          <p:val>
                                            <p:fltVal val="0"/>
                                          </p:val>
                                        </p:tav>
                                      </p:tavLst>
                                    </p:anim>
                                    <p:anim calcmode="lin" valueType="num">
                                      <p:cBhvr>
                                        <p:cTn id="19" dur="5000"/>
                                        <p:tgtEl>
                                          <p:spTgt spid="45061"/>
                                        </p:tgtEl>
                                        <p:attrNameLst>
                                          <p:attrName>ppt_h</p:attrName>
                                        </p:attrNameLst>
                                      </p:cBhvr>
                                      <p:tavLst>
                                        <p:tav tm="0">
                                          <p:val>
                                            <p:strVal val="ppt_h"/>
                                          </p:val>
                                        </p:tav>
                                        <p:tav tm="100000">
                                          <p:val>
                                            <p:strVal val="ppt_h"/>
                                          </p:val>
                                        </p:tav>
                                      </p:tavLst>
                                    </p:anim>
                                    <p:set>
                                      <p:cBhvr>
                                        <p:cTn id="20" dur="1" fill="hold">
                                          <p:stCondLst>
                                            <p:cond delay="4999"/>
                                          </p:stCondLst>
                                        </p:cTn>
                                        <p:tgtEl>
                                          <p:spTgt spid="45061"/>
                                        </p:tgtEl>
                                        <p:attrNameLst>
                                          <p:attrName>style.visibility</p:attrName>
                                        </p:attrNameLst>
                                      </p:cBhvr>
                                      <p:to>
                                        <p:strVal val="hidden"/>
                                      </p:to>
                                    </p:set>
                                  </p:childTnLst>
                                </p:cTn>
                              </p:par>
                              <p:par>
                                <p:cTn id="21" presetID="1" presetClass="mediacall" presetSubtype="0" fill="hold" nodeType="withEffect">
                                  <p:stCondLst>
                                    <p:cond delay="0"/>
                                  </p:stCondLst>
                                  <p:childTnLst>
                                    <p:cmd type="call" cmd="playFrom(0.0)">
                                      <p:cBhvr>
                                        <p:cTn id="22" dur="252122" fill="hold"/>
                                        <p:tgtEl>
                                          <p:spTgt spid="9"/>
                                        </p:tgtEl>
                                      </p:cBhvr>
                                    </p:cmd>
                                  </p:childTnLst>
                                </p:cTn>
                              </p:par>
                            </p:childTnLst>
                          </p:cTn>
                        </p:par>
                        <p:par>
                          <p:cTn id="23" fill="hold">
                            <p:stCondLst>
                              <p:cond delay="252122"/>
                            </p:stCondLst>
                            <p:childTnLst>
                              <p:par>
                                <p:cTn id="24" presetID="55" presetClass="entr" presetSubtype="0" fill="hold" grpId="0" nodeType="afterEffect">
                                  <p:stCondLst>
                                    <p:cond delay="0"/>
                                  </p:stCondLst>
                                  <p:childTnLst>
                                    <p:set>
                                      <p:cBhvr>
                                        <p:cTn id="25" dur="1" fill="hold">
                                          <p:stCondLst>
                                            <p:cond delay="0"/>
                                          </p:stCondLst>
                                        </p:cTn>
                                        <p:tgtEl>
                                          <p:spTgt spid="45063"/>
                                        </p:tgtEl>
                                        <p:attrNameLst>
                                          <p:attrName>style.visibility</p:attrName>
                                        </p:attrNameLst>
                                      </p:cBhvr>
                                      <p:to>
                                        <p:strVal val="visible"/>
                                      </p:to>
                                    </p:set>
                                    <p:anim calcmode="lin" valueType="num">
                                      <p:cBhvr>
                                        <p:cTn id="26" dur="1000" fill="hold"/>
                                        <p:tgtEl>
                                          <p:spTgt spid="45063"/>
                                        </p:tgtEl>
                                        <p:attrNameLst>
                                          <p:attrName>ppt_w</p:attrName>
                                        </p:attrNameLst>
                                      </p:cBhvr>
                                      <p:tavLst>
                                        <p:tav tm="0">
                                          <p:val>
                                            <p:strVal val="#ppt_w*0.70"/>
                                          </p:val>
                                        </p:tav>
                                        <p:tav tm="100000">
                                          <p:val>
                                            <p:strVal val="#ppt_w"/>
                                          </p:val>
                                        </p:tav>
                                      </p:tavLst>
                                    </p:anim>
                                    <p:anim calcmode="lin" valueType="num">
                                      <p:cBhvr>
                                        <p:cTn id="27" dur="1000" fill="hold"/>
                                        <p:tgtEl>
                                          <p:spTgt spid="45063"/>
                                        </p:tgtEl>
                                        <p:attrNameLst>
                                          <p:attrName>ppt_h</p:attrName>
                                        </p:attrNameLst>
                                      </p:cBhvr>
                                      <p:tavLst>
                                        <p:tav tm="0">
                                          <p:val>
                                            <p:strVal val="#ppt_h"/>
                                          </p:val>
                                        </p:tav>
                                        <p:tav tm="100000">
                                          <p:val>
                                            <p:strVal val="#ppt_h"/>
                                          </p:val>
                                        </p:tav>
                                      </p:tavLst>
                                    </p:anim>
                                    <p:animEffect transition="in" filter="fade">
                                      <p:cBhvr>
                                        <p:cTn id="28" dur="10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5059" grpId="0" animBg="1"/>
      <p:bldP spid="450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descr="meded"/>
          <p:cNvPicPr>
            <a:picLocks noChangeAspect="1" noChangeArrowheads="1"/>
          </p:cNvPicPr>
          <p:nvPr/>
        </p:nvPicPr>
        <p:blipFill>
          <a:blip r:embed="rId3" cstate="print"/>
          <a:srcRect/>
          <a:stretch>
            <a:fillRect/>
          </a:stretch>
        </p:blipFill>
        <p:spPr bwMode="auto">
          <a:xfrm>
            <a:off x="0" y="0"/>
            <a:ext cx="9396413" cy="6858000"/>
          </a:xfrm>
          <a:prstGeom prst="rect">
            <a:avLst/>
          </a:prstGeom>
          <a:noFill/>
        </p:spPr>
      </p:pic>
      <p:pic>
        <p:nvPicPr>
          <p:cNvPr id="24586" name="Picture 10" descr="meded"/>
          <p:cNvPicPr>
            <a:picLocks noChangeAspect="1" noChangeArrowheads="1"/>
          </p:cNvPicPr>
          <p:nvPr/>
        </p:nvPicPr>
        <p:blipFill>
          <a:blip r:embed="rId3" cstate="print"/>
          <a:srcRect/>
          <a:stretch>
            <a:fillRect/>
          </a:stretch>
        </p:blipFill>
        <p:spPr bwMode="auto">
          <a:xfrm>
            <a:off x="0" y="0"/>
            <a:ext cx="9396413" cy="6858000"/>
          </a:xfrm>
          <a:prstGeom prst="rect">
            <a:avLst/>
          </a:prstGeom>
          <a:noFill/>
        </p:spPr>
      </p:pic>
      <p:pic>
        <p:nvPicPr>
          <p:cNvPr id="24587" name="Picture 11" descr="meded"/>
          <p:cNvPicPr>
            <a:picLocks noChangeAspect="1" noChangeArrowheads="1"/>
          </p:cNvPicPr>
          <p:nvPr/>
        </p:nvPicPr>
        <p:blipFill>
          <a:blip r:embed="rId3" cstate="print"/>
          <a:srcRect/>
          <a:stretch>
            <a:fillRect/>
          </a:stretch>
        </p:blipFill>
        <p:spPr bwMode="auto">
          <a:xfrm>
            <a:off x="0" y="0"/>
            <a:ext cx="9396413" cy="6858000"/>
          </a:xfrm>
          <a:prstGeom prst="rect">
            <a:avLst/>
          </a:prstGeom>
          <a:noFill/>
        </p:spPr>
      </p:pic>
      <p:pic>
        <p:nvPicPr>
          <p:cNvPr id="24589" name="Picture 13" descr="TELIMCI V DADASOV"/>
          <p:cNvPicPr>
            <a:picLocks noChangeAspect="1" noChangeArrowheads="1"/>
          </p:cNvPicPr>
          <p:nvPr/>
        </p:nvPicPr>
        <p:blipFill>
          <a:blip r:embed="rId4" cstate="print"/>
          <a:srcRect/>
          <a:stretch>
            <a:fillRect/>
          </a:stretch>
        </p:blipFill>
        <p:spPr bwMode="auto">
          <a:xfrm>
            <a:off x="6345238" y="995363"/>
            <a:ext cx="2808287" cy="3527425"/>
          </a:xfrm>
          <a:prstGeom prst="rect">
            <a:avLst/>
          </a:prstGeom>
          <a:noFill/>
        </p:spPr>
      </p:pic>
      <p:sp>
        <p:nvSpPr>
          <p:cNvPr id="24590" name="Text Box 14"/>
          <p:cNvSpPr txBox="1">
            <a:spLocks noChangeArrowheads="1"/>
          </p:cNvSpPr>
          <p:nvPr/>
        </p:nvSpPr>
        <p:spPr bwMode="auto">
          <a:xfrm>
            <a:off x="107950" y="1052513"/>
            <a:ext cx="6192838" cy="5273675"/>
          </a:xfrm>
          <a:prstGeom prst="rect">
            <a:avLst/>
          </a:prstGeom>
          <a:noFill/>
          <a:ln w="9525">
            <a:noFill/>
            <a:miter lim="800000"/>
            <a:headEnd/>
            <a:tailEnd/>
          </a:ln>
          <a:effectLst/>
        </p:spPr>
        <p:txBody>
          <a:bodyPr>
            <a:spAutoFit/>
          </a:bodyPr>
          <a:lstStyle/>
          <a:p>
            <a:pPr algn="just">
              <a:spcBef>
                <a:spcPct val="50000"/>
              </a:spcBef>
            </a:pPr>
            <a:r>
              <a:rPr lang="az-Latn-AZ" sz="2000">
                <a:solidFill>
                  <a:srgbClr val="000066"/>
                </a:solidFill>
                <a:latin typeface="Arial Unicode MS" pitchFamily="34" charset="-128"/>
              </a:rPr>
              <a:t>Neftçala rayonunda təlimçi müəllim </a:t>
            </a:r>
            <a:r>
              <a:rPr lang="en-US" sz="2000">
                <a:solidFill>
                  <a:srgbClr val="000066"/>
                </a:solidFill>
                <a:latin typeface="Arial Unicode MS" pitchFamily="34" charset="-128"/>
              </a:rPr>
              <a:t>V</a:t>
            </a:r>
            <a:r>
              <a:rPr lang="az-Latn-AZ" sz="2000">
                <a:solidFill>
                  <a:srgbClr val="000066"/>
                </a:solidFill>
                <a:latin typeface="Arial Unicode MS" pitchFamily="34" charset="-128"/>
              </a:rPr>
              <a:t>üqar Dadaşovun rəhbərliyi ilə keçirilən “Məktəb kitabxanaçıları üçün təlim” –də E.Həbibov adına 4 saylı tam orta məktəbində kitabxana işçıləri də iştirak etmişdir. Kitabxanaçılarımıza sertifikatlar təltif olunmuşdur.</a:t>
            </a:r>
          </a:p>
          <a:p>
            <a:pPr algn="just">
              <a:spcBef>
                <a:spcPct val="50000"/>
              </a:spcBef>
            </a:pPr>
            <a:r>
              <a:rPr lang="az-Latn-AZ" sz="2000">
                <a:solidFill>
                  <a:srgbClr val="000066"/>
                </a:solidFill>
                <a:latin typeface="Arial Unicode MS" pitchFamily="34" charset="-128"/>
              </a:rPr>
              <a:t>Bu təlimi təşkil etdiyi Azərbaycan Respublikası Təhsil Nazirliyinə və “Mədəd Azərbaycan”MMC təşkilatına öz təşəkkürümüzü bildiririk, </a:t>
            </a:r>
          </a:p>
          <a:p>
            <a:pPr algn="just">
              <a:spcBef>
                <a:spcPct val="50000"/>
              </a:spcBef>
            </a:pPr>
            <a:r>
              <a:rPr lang="az-Latn-AZ" sz="2000">
                <a:solidFill>
                  <a:srgbClr val="000066"/>
                </a:solidFill>
                <a:latin typeface="Arial Unicode MS" pitchFamily="34" charset="-128"/>
              </a:rPr>
              <a:t>Məktəb kitabxanaçıları olaraq bizlərdə öyrəndiklərimizi məktəbimizdə tətbiq etmək üçün səylə çalışacağıq.</a:t>
            </a:r>
          </a:p>
          <a:p>
            <a:pPr algn="just">
              <a:spcBef>
                <a:spcPct val="50000"/>
              </a:spcBef>
            </a:pPr>
            <a:r>
              <a:rPr lang="az-Latn-AZ" sz="2000">
                <a:solidFill>
                  <a:srgbClr val="000066"/>
                </a:solidFill>
                <a:latin typeface="Arial Unicode MS" pitchFamily="34" charset="-128"/>
              </a:rPr>
              <a:t>Təlimdə öyrəndiyimiz üsulları tətbiq edəcəyimiz ilk tədbir “Sənin ilk ensiklopediyan” adlanır. </a:t>
            </a:r>
          </a:p>
          <a:p>
            <a:pPr algn="just">
              <a:spcBef>
                <a:spcPct val="50000"/>
              </a:spcBef>
            </a:pPr>
            <a:endParaRPr lang="ru-RU" sz="2000">
              <a:solidFill>
                <a:srgbClr val="000066"/>
              </a:solidFill>
              <a:latin typeface="Arial Unicode MS" pitchFamily="34" charset="-12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590">
                                            <p:txEl>
                                              <p:pRg st="0" end="0"/>
                                            </p:txEl>
                                          </p:spTgt>
                                        </p:tgtEl>
                                        <p:attrNameLst>
                                          <p:attrName>style.visibility</p:attrName>
                                        </p:attrNameLst>
                                      </p:cBhvr>
                                      <p:to>
                                        <p:strVal val="visible"/>
                                      </p:to>
                                    </p:set>
                                    <p:anim calcmode="lin" valueType="num">
                                      <p:cBhvr>
                                        <p:cTn id="7" dur="500" fill="hold"/>
                                        <p:tgtEl>
                                          <p:spTgt spid="245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90">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4590">
                                            <p:txEl>
                                              <p:pRg st="1" end="1"/>
                                            </p:txEl>
                                          </p:spTgt>
                                        </p:tgtEl>
                                        <p:attrNameLst>
                                          <p:attrName>style.visibility</p:attrName>
                                        </p:attrNameLst>
                                      </p:cBhvr>
                                      <p:to>
                                        <p:strVal val="visible"/>
                                      </p:to>
                                    </p:set>
                                    <p:anim calcmode="lin" valueType="num">
                                      <p:cBhvr>
                                        <p:cTn id="11" dur="500" fill="hold"/>
                                        <p:tgtEl>
                                          <p:spTgt spid="2459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4590">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4590">
                                            <p:txEl>
                                              <p:pRg st="2" end="2"/>
                                            </p:txEl>
                                          </p:spTgt>
                                        </p:tgtEl>
                                        <p:attrNameLst>
                                          <p:attrName>style.visibility</p:attrName>
                                        </p:attrNameLst>
                                      </p:cBhvr>
                                      <p:to>
                                        <p:strVal val="visible"/>
                                      </p:to>
                                    </p:set>
                                    <p:anim calcmode="lin" valueType="num">
                                      <p:cBhvr>
                                        <p:cTn id="15" dur="500" fill="hold"/>
                                        <p:tgtEl>
                                          <p:spTgt spid="2459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459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585"/>
                                        </p:tgtEl>
                                        <p:attrNameLst>
                                          <p:attrName>style.visibility</p:attrName>
                                        </p:attrNameLst>
                                      </p:cBhvr>
                                      <p:to>
                                        <p:strVal val="visible"/>
                                      </p:to>
                                    </p:set>
                                    <p:animEffect transition="in" filter="blinds(horizontal)">
                                      <p:cBhvr>
                                        <p:cTn id="21" dur="500"/>
                                        <p:tgtEl>
                                          <p:spTgt spid="2458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4586"/>
                                        </p:tgtEl>
                                        <p:attrNameLst>
                                          <p:attrName>style.visibility</p:attrName>
                                        </p:attrNameLst>
                                      </p:cBhvr>
                                      <p:to>
                                        <p:strVal val="visible"/>
                                      </p:to>
                                    </p:set>
                                    <p:animEffect transition="in" filter="diamond(in)">
                                      <p:cBhvr>
                                        <p:cTn id="26" dur="5000"/>
                                        <p:tgtEl>
                                          <p:spTgt spid="24586"/>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24586"/>
                                        </p:tgtEl>
                                        <p:attrNameLst>
                                          <p:attrName>style.visibility</p:attrName>
                                        </p:attrNameLst>
                                      </p:cBhvr>
                                      <p:to>
                                        <p:strVal val="visible"/>
                                      </p:to>
                                    </p:set>
                                    <p:animScale>
                                      <p:cBhvr>
                                        <p:cTn id="31" dur="5000" decel="50000" fill="hold">
                                          <p:stCondLst>
                                            <p:cond delay="0"/>
                                          </p:stCondLst>
                                        </p:cTn>
                                        <p:tgtEl>
                                          <p:spTgt spid="245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0" decel="50000" fill="hold">
                                          <p:stCondLst>
                                            <p:cond delay="0"/>
                                          </p:stCondLst>
                                        </p:cTn>
                                        <p:tgtEl>
                                          <p:spTgt spid="24586"/>
                                        </p:tgtEl>
                                        <p:attrNameLst>
                                          <p:attrName>ppt_x</p:attrName>
                                          <p:attrName>ppt_y</p:attrName>
                                        </p:attrNameLst>
                                      </p:cBhvr>
                                    </p:animMotion>
                                    <p:animEffect transition="in" filter="fade">
                                      <p:cBhvr>
                                        <p:cTn id="33" dur="5000"/>
                                        <p:tgtEl>
                                          <p:spTgt spid="24586"/>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24587"/>
                                        </p:tgtEl>
                                        <p:attrNameLst>
                                          <p:attrName>style.visibility</p:attrName>
                                        </p:attrNameLst>
                                      </p:cBhvr>
                                      <p:to>
                                        <p:strVal val="visible"/>
                                      </p:to>
                                    </p:set>
                                    <p:animEffect transition="in" filter="fade">
                                      <p:cBhvr>
                                        <p:cTn id="38" dur="4000" decel="100000"/>
                                        <p:tgtEl>
                                          <p:spTgt spid="24587"/>
                                        </p:tgtEl>
                                      </p:cBhvr>
                                    </p:animEffect>
                                    <p:anim calcmode="lin" valueType="num">
                                      <p:cBhvr>
                                        <p:cTn id="39" dur="4000" decel="100000" fill="hold"/>
                                        <p:tgtEl>
                                          <p:spTgt spid="24587"/>
                                        </p:tgtEl>
                                        <p:attrNameLst>
                                          <p:attrName>style.rotation</p:attrName>
                                        </p:attrNameLst>
                                      </p:cBhvr>
                                      <p:tavLst>
                                        <p:tav tm="0">
                                          <p:val>
                                            <p:fltVal val="-90"/>
                                          </p:val>
                                        </p:tav>
                                        <p:tav tm="100000">
                                          <p:val>
                                            <p:fltVal val="0"/>
                                          </p:val>
                                        </p:tav>
                                      </p:tavLst>
                                    </p:anim>
                                    <p:anim calcmode="lin" valueType="num">
                                      <p:cBhvr>
                                        <p:cTn id="40" dur="4000" decel="100000" fill="hold"/>
                                        <p:tgtEl>
                                          <p:spTgt spid="24587"/>
                                        </p:tgtEl>
                                        <p:attrNameLst>
                                          <p:attrName>ppt_x</p:attrName>
                                        </p:attrNameLst>
                                      </p:cBhvr>
                                      <p:tavLst>
                                        <p:tav tm="0">
                                          <p:val>
                                            <p:strVal val="#ppt_x+0.4"/>
                                          </p:val>
                                        </p:tav>
                                        <p:tav tm="100000">
                                          <p:val>
                                            <p:strVal val="#ppt_x-0.05"/>
                                          </p:val>
                                        </p:tav>
                                      </p:tavLst>
                                    </p:anim>
                                    <p:anim calcmode="lin" valueType="num">
                                      <p:cBhvr>
                                        <p:cTn id="41" dur="4000" decel="100000" fill="hold"/>
                                        <p:tgtEl>
                                          <p:spTgt spid="24587"/>
                                        </p:tgtEl>
                                        <p:attrNameLst>
                                          <p:attrName>ppt_y</p:attrName>
                                        </p:attrNameLst>
                                      </p:cBhvr>
                                      <p:tavLst>
                                        <p:tav tm="0">
                                          <p:val>
                                            <p:strVal val="#ppt_y-0.4"/>
                                          </p:val>
                                        </p:tav>
                                        <p:tav tm="100000">
                                          <p:val>
                                            <p:strVal val="#ppt_y+0.1"/>
                                          </p:val>
                                        </p:tav>
                                      </p:tavLst>
                                    </p:anim>
                                    <p:anim calcmode="lin" valueType="num">
                                      <p:cBhvr>
                                        <p:cTn id="42" dur="1000" accel="100000" fill="hold">
                                          <p:stCondLst>
                                            <p:cond delay="4000"/>
                                          </p:stCondLst>
                                        </p:cTn>
                                        <p:tgtEl>
                                          <p:spTgt spid="24587"/>
                                        </p:tgtEl>
                                        <p:attrNameLst>
                                          <p:attrName>ppt_x</p:attrName>
                                        </p:attrNameLst>
                                      </p:cBhvr>
                                      <p:tavLst>
                                        <p:tav tm="0">
                                          <p:val>
                                            <p:strVal val="#ppt_x-0.05"/>
                                          </p:val>
                                        </p:tav>
                                        <p:tav tm="100000">
                                          <p:val>
                                            <p:strVal val="#ppt_x"/>
                                          </p:val>
                                        </p:tav>
                                      </p:tavLst>
                                    </p:anim>
                                    <p:anim calcmode="lin" valueType="num">
                                      <p:cBhvr>
                                        <p:cTn id="43" dur="1000" accel="100000" fill="hold">
                                          <p:stCondLst>
                                            <p:cond delay="4000"/>
                                          </p:stCondLst>
                                        </p:cTn>
                                        <p:tgtEl>
                                          <p:spTgt spid="24587"/>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24589"/>
                                        </p:tgtEl>
                                        <p:attrNameLst>
                                          <p:attrName>style.visibility</p:attrName>
                                        </p:attrNameLst>
                                      </p:cBhvr>
                                      <p:to>
                                        <p:strVal val="visible"/>
                                      </p:to>
                                    </p:set>
                                    <p:animEffect transition="in" filter="diamond(in)">
                                      <p:cBhvr>
                                        <p:cTn id="48" dur="2000"/>
                                        <p:tgtEl>
                                          <p:spTgt spid="24589"/>
                                        </p:tgtEl>
                                      </p:cBhvr>
                                    </p:animEffect>
                                  </p:childTnLst>
                                </p:cTn>
                              </p:par>
                              <p:par>
                                <p:cTn id="49" presetID="17" presetClass="entr" presetSubtype="10" fill="hold" nodeType="withEffect">
                                  <p:stCondLst>
                                    <p:cond delay="0"/>
                                  </p:stCondLst>
                                  <p:childTnLst>
                                    <p:set>
                                      <p:cBhvr>
                                        <p:cTn id="50" dur="1" fill="hold">
                                          <p:stCondLst>
                                            <p:cond delay="0"/>
                                          </p:stCondLst>
                                        </p:cTn>
                                        <p:tgtEl>
                                          <p:spTgt spid="24590">
                                            <p:txEl>
                                              <p:pRg st="3" end="3"/>
                                            </p:txEl>
                                          </p:spTgt>
                                        </p:tgtEl>
                                        <p:attrNameLst>
                                          <p:attrName>style.visibility</p:attrName>
                                        </p:attrNameLst>
                                      </p:cBhvr>
                                      <p:to>
                                        <p:strVal val="visible"/>
                                      </p:to>
                                    </p:set>
                                    <p:anim calcmode="lin" valueType="num">
                                      <p:cBhvr>
                                        <p:cTn id="51" dur="500" fill="hold"/>
                                        <p:tgtEl>
                                          <p:spTgt spid="24590">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2459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defter_kitap_gifleri_56"/>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14344" name="Rectangle 8"/>
          <p:cNvSpPr>
            <a:spLocks noGrp="1" noChangeArrowheads="1"/>
          </p:cNvSpPr>
          <p:nvPr>
            <p:ph type="title"/>
          </p:nvPr>
        </p:nvSpPr>
        <p:spPr>
          <a:xfrm>
            <a:off x="0" y="404813"/>
            <a:ext cx="8840788" cy="1143000"/>
          </a:xfrm>
          <a:noFill/>
          <a:ln/>
        </p:spPr>
        <p:txBody>
          <a:bodyPr anchor="ctr">
            <a:normAutofit fontScale="90000"/>
          </a:bodyPr>
          <a:lstStyle/>
          <a:p>
            <a:pPr algn="ctr"/>
            <a:r>
              <a:rPr lang="az-Latn-AZ" dirty="0">
                <a:solidFill>
                  <a:schemeClr val="tx1"/>
                </a:solidFill>
              </a:rPr>
              <a:t>Kitablara bu </a:t>
            </a:r>
            <a:r>
              <a:rPr lang="az-Latn-AZ" dirty="0" smtClean="0">
                <a:solidFill>
                  <a:schemeClr val="tx1"/>
                </a:solidFill>
              </a:rPr>
              <a:t>dünyanın </a:t>
            </a:r>
            <a:r>
              <a:rPr lang="az-Latn-AZ" dirty="0">
                <a:solidFill>
                  <a:schemeClr val="tx1"/>
                </a:solidFill>
              </a:rPr>
              <a:t>sirləri saxlanılan </a:t>
            </a:r>
            <a:r>
              <a:rPr lang="az-Latn-AZ" dirty="0" smtClean="0">
                <a:solidFill>
                  <a:schemeClr val="tx1"/>
                </a:solidFill>
              </a:rPr>
              <a:t>incilər də </a:t>
            </a:r>
            <a:r>
              <a:rPr lang="az-Latn-AZ" dirty="0">
                <a:solidFill>
                  <a:schemeClr val="tx1"/>
                </a:solidFill>
              </a:rPr>
              <a:t>demək olar.</a:t>
            </a:r>
            <a:endParaRPr lang="ru-RU" dirty="0">
              <a:solidFill>
                <a:schemeClr val="tx1"/>
              </a:solidFill>
            </a:endParaRPr>
          </a:p>
        </p:txBody>
      </p:sp>
      <p:sp>
        <p:nvSpPr>
          <p:cNvPr id="14345" name="Rectangle 9"/>
          <p:cNvSpPr>
            <a:spLocks noGrp="1" noChangeArrowheads="1"/>
          </p:cNvSpPr>
          <p:nvPr>
            <p:ph idx="1"/>
          </p:nvPr>
        </p:nvSpPr>
        <p:spPr>
          <a:xfrm>
            <a:off x="107950" y="1600200"/>
            <a:ext cx="9036050" cy="5257800"/>
          </a:xfrm>
          <a:noFill/>
          <a:ln/>
        </p:spPr>
        <p:txBody>
          <a:bodyPr/>
          <a:lstStyle/>
          <a:p>
            <a:pPr marL="0" indent="0">
              <a:buFontTx/>
              <a:buNone/>
            </a:pPr>
            <a:r>
              <a:rPr lang="az-Latn-AZ" sz="3600" dirty="0"/>
              <a:t>Belə kitablara ensiklopediyaları aid etmək olar.Tarixi yaddaşmızı öyrənmək, </a:t>
            </a:r>
            <a:r>
              <a:rPr lang="az-Latn-AZ" sz="3600" dirty="0" smtClean="0"/>
              <a:t>kainatın </a:t>
            </a:r>
            <a:r>
              <a:rPr lang="az-Latn-AZ" sz="3600" dirty="0"/>
              <a:t>sirlərinə yiyələnmək, bitkilər və heyvanlar haqqında məlumat almaq üçün </a:t>
            </a:r>
            <a:r>
              <a:rPr lang="az-Latn-AZ" sz="3600" dirty="0" smtClean="0"/>
              <a:t>kitabxana-</a:t>
            </a:r>
          </a:p>
          <a:p>
            <a:pPr marL="0" indent="0">
              <a:buFontTx/>
              <a:buNone/>
            </a:pPr>
            <a:r>
              <a:rPr lang="az-Latn-AZ" sz="3600" dirty="0" smtClean="0"/>
              <a:t> mızda  “UŞAQ ENSİKLOPEDİYALARI” var ki</a:t>
            </a:r>
            <a:r>
              <a:rPr lang="az-Latn-AZ" sz="3600" dirty="0"/>
              <a:t>, siz </a:t>
            </a:r>
            <a:r>
              <a:rPr lang="az-Latn-AZ" sz="3600" dirty="0" smtClean="0"/>
              <a:t>onları </a:t>
            </a:r>
            <a:r>
              <a:rPr lang="az-Latn-AZ" sz="3600" dirty="0"/>
              <a:t>oxuyub müəyyən </a:t>
            </a:r>
            <a:r>
              <a:rPr lang="az-Latn-AZ" sz="3600" dirty="0" smtClean="0"/>
              <a:t>informa-</a:t>
            </a:r>
          </a:p>
          <a:p>
            <a:pPr marL="0" indent="0">
              <a:buFontTx/>
              <a:buNone/>
            </a:pPr>
            <a:r>
              <a:rPr lang="az-Latn-AZ" sz="3600" dirty="0" smtClean="0"/>
              <a:t>siyaları </a:t>
            </a:r>
            <a:r>
              <a:rPr lang="az-Latn-AZ" sz="3600" dirty="0"/>
              <a:t>əldə edə </a:t>
            </a:r>
            <a:r>
              <a:rPr lang="az-Latn-AZ" sz="3600" dirty="0" smtClean="0"/>
              <a:t>bilərsiniz.</a:t>
            </a:r>
            <a:endParaRPr lang="ru-RU"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wipe(down)">
                                      <p:cBhvr>
                                        <p:cTn id="7" dur="1450">
                                          <p:stCondLst>
                                            <p:cond delay="0"/>
                                          </p:stCondLst>
                                        </p:cTn>
                                        <p:tgtEl>
                                          <p:spTgt spid="14345">
                                            <p:txEl>
                                              <p:pRg st="0" end="0"/>
                                            </p:txEl>
                                          </p:spTgt>
                                        </p:tgtEl>
                                      </p:cBhvr>
                                    </p:animEffect>
                                    <p:anim calcmode="lin" valueType="num">
                                      <p:cBhvr>
                                        <p:cTn id="8" dur="4555" tmFilter="0,0; 0.14,0.36; 0.43,0.73; 0.71,0.91; 1.0,1.0">
                                          <p:stCondLst>
                                            <p:cond delay="0"/>
                                          </p:stCondLst>
                                        </p:cTn>
                                        <p:tgtEl>
                                          <p:spTgt spid="14345">
                                            <p:txEl>
                                              <p:pRg st="0" end="0"/>
                                            </p:txEl>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4345">
                                            <p:txEl>
                                              <p:pRg st="0" end="0"/>
                                            </p:txEl>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4345">
                                            <p:txEl>
                                              <p:pRg st="0" end="0"/>
                                            </p:txEl>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4345">
                                            <p:txEl>
                                              <p:pRg st="0" end="0"/>
                                            </p:txEl>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4345">
                                            <p:txEl>
                                              <p:pRg st="0" end="0"/>
                                            </p:txEl>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14345">
                                            <p:txEl>
                                              <p:pRg st="0" end="0"/>
                                            </p:txEl>
                                          </p:spTgt>
                                        </p:tgtEl>
                                      </p:cBhvr>
                                      <p:to x="100000" y="60000"/>
                                    </p:animScale>
                                    <p:animScale>
                                      <p:cBhvr>
                                        <p:cTn id="14" dur="415" decel="50000">
                                          <p:stCondLst>
                                            <p:cond delay="1690"/>
                                          </p:stCondLst>
                                        </p:cTn>
                                        <p:tgtEl>
                                          <p:spTgt spid="14345">
                                            <p:txEl>
                                              <p:pRg st="0" end="0"/>
                                            </p:txEl>
                                          </p:spTgt>
                                        </p:tgtEl>
                                      </p:cBhvr>
                                      <p:to x="100000" y="100000"/>
                                    </p:animScale>
                                    <p:animScale>
                                      <p:cBhvr>
                                        <p:cTn id="15" dur="65">
                                          <p:stCondLst>
                                            <p:cond delay="3280"/>
                                          </p:stCondLst>
                                        </p:cTn>
                                        <p:tgtEl>
                                          <p:spTgt spid="14345">
                                            <p:txEl>
                                              <p:pRg st="0" end="0"/>
                                            </p:txEl>
                                          </p:spTgt>
                                        </p:tgtEl>
                                      </p:cBhvr>
                                      <p:to x="100000" y="80000"/>
                                    </p:animScale>
                                    <p:animScale>
                                      <p:cBhvr>
                                        <p:cTn id="16" dur="415" decel="50000">
                                          <p:stCondLst>
                                            <p:cond delay="3345"/>
                                          </p:stCondLst>
                                        </p:cTn>
                                        <p:tgtEl>
                                          <p:spTgt spid="14345">
                                            <p:txEl>
                                              <p:pRg st="0" end="0"/>
                                            </p:txEl>
                                          </p:spTgt>
                                        </p:tgtEl>
                                      </p:cBhvr>
                                      <p:to x="100000" y="100000"/>
                                    </p:animScale>
                                    <p:animScale>
                                      <p:cBhvr>
                                        <p:cTn id="17" dur="65">
                                          <p:stCondLst>
                                            <p:cond delay="4105"/>
                                          </p:stCondLst>
                                        </p:cTn>
                                        <p:tgtEl>
                                          <p:spTgt spid="14345">
                                            <p:txEl>
                                              <p:pRg st="0" end="0"/>
                                            </p:txEl>
                                          </p:spTgt>
                                        </p:tgtEl>
                                      </p:cBhvr>
                                      <p:to x="100000" y="90000"/>
                                    </p:animScale>
                                    <p:animScale>
                                      <p:cBhvr>
                                        <p:cTn id="18" dur="415" decel="50000">
                                          <p:stCondLst>
                                            <p:cond delay="4170"/>
                                          </p:stCondLst>
                                        </p:cTn>
                                        <p:tgtEl>
                                          <p:spTgt spid="14345">
                                            <p:txEl>
                                              <p:pRg st="0" end="0"/>
                                            </p:txEl>
                                          </p:spTgt>
                                        </p:tgtEl>
                                      </p:cBhvr>
                                      <p:to x="100000" y="100000"/>
                                    </p:animScale>
                                    <p:animScale>
                                      <p:cBhvr>
                                        <p:cTn id="19" dur="65">
                                          <p:stCondLst>
                                            <p:cond delay="4520"/>
                                          </p:stCondLst>
                                        </p:cTn>
                                        <p:tgtEl>
                                          <p:spTgt spid="14345">
                                            <p:txEl>
                                              <p:pRg st="0" end="0"/>
                                            </p:txEl>
                                          </p:spTgt>
                                        </p:tgtEl>
                                      </p:cBhvr>
                                      <p:to x="100000" y="95000"/>
                                    </p:animScale>
                                    <p:animScale>
                                      <p:cBhvr>
                                        <p:cTn id="20" dur="415" decel="50000">
                                          <p:stCondLst>
                                            <p:cond delay="4585"/>
                                          </p:stCondLst>
                                        </p:cTn>
                                        <p:tgtEl>
                                          <p:spTgt spid="1434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345">
                                            <p:txEl>
                                              <p:pRg st="1" end="1"/>
                                            </p:txEl>
                                          </p:spTgt>
                                        </p:tgtEl>
                                        <p:attrNameLst>
                                          <p:attrName>style.visibility</p:attrName>
                                        </p:attrNameLst>
                                      </p:cBhvr>
                                      <p:to>
                                        <p:strVal val="visible"/>
                                      </p:to>
                                    </p:set>
                                    <p:animEffect transition="in" filter="wipe(down)">
                                      <p:cBhvr>
                                        <p:cTn id="23" dur="1450">
                                          <p:stCondLst>
                                            <p:cond delay="0"/>
                                          </p:stCondLst>
                                        </p:cTn>
                                        <p:tgtEl>
                                          <p:spTgt spid="14345">
                                            <p:txEl>
                                              <p:pRg st="1" end="1"/>
                                            </p:txEl>
                                          </p:spTgt>
                                        </p:tgtEl>
                                      </p:cBhvr>
                                    </p:animEffect>
                                    <p:anim calcmode="lin" valueType="num">
                                      <p:cBhvr>
                                        <p:cTn id="24" dur="4555" tmFilter="0,0; 0.14,0.36; 0.43,0.73; 0.71,0.91; 1.0,1.0">
                                          <p:stCondLst>
                                            <p:cond delay="0"/>
                                          </p:stCondLst>
                                        </p:cTn>
                                        <p:tgtEl>
                                          <p:spTgt spid="14345">
                                            <p:txEl>
                                              <p:pRg st="1" end="1"/>
                                            </p:txEl>
                                          </p:spTgt>
                                        </p:tgtEl>
                                        <p:attrNameLst>
                                          <p:attrName>ppt_x</p:attrName>
                                        </p:attrNameLst>
                                      </p:cBhvr>
                                      <p:tavLst>
                                        <p:tav tm="0">
                                          <p:val>
                                            <p:strVal val="#ppt_x-0.25"/>
                                          </p:val>
                                        </p:tav>
                                        <p:tav tm="100000">
                                          <p:val>
                                            <p:strVal val="#ppt_x"/>
                                          </p:val>
                                        </p:tav>
                                      </p:tavLst>
                                    </p:anim>
                                    <p:anim calcmode="lin" valueType="num">
                                      <p:cBhvr>
                                        <p:cTn id="25" dur="1660" tmFilter="0.0,0.0; 0.25,0.07; 0.50,0.2; 0.75,0.467; 1.0,1.0">
                                          <p:stCondLst>
                                            <p:cond delay="0"/>
                                          </p:stCondLst>
                                        </p:cTn>
                                        <p:tgtEl>
                                          <p:spTgt spid="14345">
                                            <p:txEl>
                                              <p:pRg st="1" end="1"/>
                                            </p:txEl>
                                          </p:spTgt>
                                        </p:tgtEl>
                                        <p:attrNameLst>
                                          <p:attrName>ppt_y</p:attrName>
                                        </p:attrNameLst>
                                      </p:cBhvr>
                                      <p:tavLst>
                                        <p:tav tm="0" fmla="#ppt_y-sin(pi*$)/3">
                                          <p:val>
                                            <p:fltVal val="0.5"/>
                                          </p:val>
                                        </p:tav>
                                        <p:tav tm="100000">
                                          <p:val>
                                            <p:fltVal val="1"/>
                                          </p:val>
                                        </p:tav>
                                      </p:tavLst>
                                    </p:anim>
                                    <p:anim calcmode="lin" valueType="num">
                                      <p:cBhvr>
                                        <p:cTn id="26" dur="1660" tmFilter="0, 0; 0.125,0.2665; 0.25,0.4; 0.375,0.465; 0.5,0.5;  0.625,0.535; 0.75,0.6; 0.875,0.7335; 1,1">
                                          <p:stCondLst>
                                            <p:cond delay="1660"/>
                                          </p:stCondLst>
                                        </p:cTn>
                                        <p:tgtEl>
                                          <p:spTgt spid="14345">
                                            <p:txEl>
                                              <p:pRg st="1" end="1"/>
                                            </p:txEl>
                                          </p:spTgt>
                                        </p:tgtEl>
                                        <p:attrNameLst>
                                          <p:attrName>ppt_y</p:attrName>
                                        </p:attrNameLst>
                                      </p:cBhvr>
                                      <p:tavLst>
                                        <p:tav tm="0" fmla="#ppt_y-sin(pi*$)/9">
                                          <p:val>
                                            <p:fltVal val="0"/>
                                          </p:val>
                                        </p:tav>
                                        <p:tav tm="100000">
                                          <p:val>
                                            <p:fltVal val="1"/>
                                          </p:val>
                                        </p:tav>
                                      </p:tavLst>
                                    </p:anim>
                                    <p:anim calcmode="lin" valueType="num">
                                      <p:cBhvr>
                                        <p:cTn id="27" dur="830" tmFilter="0, 0; 0.125,0.2665; 0.25,0.4; 0.375,0.465; 0.5,0.5;  0.625,0.535; 0.75,0.6; 0.875,0.7335; 1,1">
                                          <p:stCondLst>
                                            <p:cond delay="3310"/>
                                          </p:stCondLst>
                                        </p:cTn>
                                        <p:tgtEl>
                                          <p:spTgt spid="14345">
                                            <p:txEl>
                                              <p:pRg st="1" end="1"/>
                                            </p:txEl>
                                          </p:spTgt>
                                        </p:tgtEl>
                                        <p:attrNameLst>
                                          <p:attrName>ppt_y</p:attrName>
                                        </p:attrNameLst>
                                      </p:cBhvr>
                                      <p:tavLst>
                                        <p:tav tm="0" fmla="#ppt_y-sin(pi*$)/27">
                                          <p:val>
                                            <p:fltVal val="0"/>
                                          </p:val>
                                        </p:tav>
                                        <p:tav tm="100000">
                                          <p:val>
                                            <p:fltVal val="1"/>
                                          </p:val>
                                        </p:tav>
                                      </p:tavLst>
                                    </p:anim>
                                    <p:anim calcmode="lin" valueType="num">
                                      <p:cBhvr>
                                        <p:cTn id="28" dur="410" tmFilter="0, 0; 0.125,0.2665; 0.25,0.4; 0.375,0.465; 0.5,0.5;  0.625,0.535; 0.75,0.6; 0.875,0.7335; 1,1">
                                          <p:stCondLst>
                                            <p:cond delay="4140"/>
                                          </p:stCondLst>
                                        </p:cTn>
                                        <p:tgtEl>
                                          <p:spTgt spid="14345">
                                            <p:txEl>
                                              <p:pRg st="1" end="1"/>
                                            </p:txEl>
                                          </p:spTgt>
                                        </p:tgtEl>
                                        <p:attrNameLst>
                                          <p:attrName>ppt_y</p:attrName>
                                        </p:attrNameLst>
                                      </p:cBhvr>
                                      <p:tavLst>
                                        <p:tav tm="0" fmla="#ppt_y-sin(pi*$)/81">
                                          <p:val>
                                            <p:fltVal val="0"/>
                                          </p:val>
                                        </p:tav>
                                        <p:tav tm="100000">
                                          <p:val>
                                            <p:fltVal val="1"/>
                                          </p:val>
                                        </p:tav>
                                      </p:tavLst>
                                    </p:anim>
                                    <p:animScale>
                                      <p:cBhvr>
                                        <p:cTn id="29" dur="65">
                                          <p:stCondLst>
                                            <p:cond delay="1625"/>
                                          </p:stCondLst>
                                        </p:cTn>
                                        <p:tgtEl>
                                          <p:spTgt spid="14345">
                                            <p:txEl>
                                              <p:pRg st="1" end="1"/>
                                            </p:txEl>
                                          </p:spTgt>
                                        </p:tgtEl>
                                      </p:cBhvr>
                                      <p:to x="100000" y="60000"/>
                                    </p:animScale>
                                    <p:animScale>
                                      <p:cBhvr>
                                        <p:cTn id="30" dur="415" decel="50000">
                                          <p:stCondLst>
                                            <p:cond delay="1690"/>
                                          </p:stCondLst>
                                        </p:cTn>
                                        <p:tgtEl>
                                          <p:spTgt spid="14345">
                                            <p:txEl>
                                              <p:pRg st="1" end="1"/>
                                            </p:txEl>
                                          </p:spTgt>
                                        </p:tgtEl>
                                      </p:cBhvr>
                                      <p:to x="100000" y="100000"/>
                                    </p:animScale>
                                    <p:animScale>
                                      <p:cBhvr>
                                        <p:cTn id="31" dur="65">
                                          <p:stCondLst>
                                            <p:cond delay="3280"/>
                                          </p:stCondLst>
                                        </p:cTn>
                                        <p:tgtEl>
                                          <p:spTgt spid="14345">
                                            <p:txEl>
                                              <p:pRg st="1" end="1"/>
                                            </p:txEl>
                                          </p:spTgt>
                                        </p:tgtEl>
                                      </p:cBhvr>
                                      <p:to x="100000" y="80000"/>
                                    </p:animScale>
                                    <p:animScale>
                                      <p:cBhvr>
                                        <p:cTn id="32" dur="415" decel="50000">
                                          <p:stCondLst>
                                            <p:cond delay="3345"/>
                                          </p:stCondLst>
                                        </p:cTn>
                                        <p:tgtEl>
                                          <p:spTgt spid="14345">
                                            <p:txEl>
                                              <p:pRg st="1" end="1"/>
                                            </p:txEl>
                                          </p:spTgt>
                                        </p:tgtEl>
                                      </p:cBhvr>
                                      <p:to x="100000" y="100000"/>
                                    </p:animScale>
                                    <p:animScale>
                                      <p:cBhvr>
                                        <p:cTn id="33" dur="65">
                                          <p:stCondLst>
                                            <p:cond delay="4105"/>
                                          </p:stCondLst>
                                        </p:cTn>
                                        <p:tgtEl>
                                          <p:spTgt spid="14345">
                                            <p:txEl>
                                              <p:pRg st="1" end="1"/>
                                            </p:txEl>
                                          </p:spTgt>
                                        </p:tgtEl>
                                      </p:cBhvr>
                                      <p:to x="100000" y="90000"/>
                                    </p:animScale>
                                    <p:animScale>
                                      <p:cBhvr>
                                        <p:cTn id="34" dur="415" decel="50000">
                                          <p:stCondLst>
                                            <p:cond delay="4170"/>
                                          </p:stCondLst>
                                        </p:cTn>
                                        <p:tgtEl>
                                          <p:spTgt spid="14345">
                                            <p:txEl>
                                              <p:pRg st="1" end="1"/>
                                            </p:txEl>
                                          </p:spTgt>
                                        </p:tgtEl>
                                      </p:cBhvr>
                                      <p:to x="100000" y="100000"/>
                                    </p:animScale>
                                    <p:animScale>
                                      <p:cBhvr>
                                        <p:cTn id="35" dur="65">
                                          <p:stCondLst>
                                            <p:cond delay="4520"/>
                                          </p:stCondLst>
                                        </p:cTn>
                                        <p:tgtEl>
                                          <p:spTgt spid="14345">
                                            <p:txEl>
                                              <p:pRg st="1" end="1"/>
                                            </p:txEl>
                                          </p:spTgt>
                                        </p:tgtEl>
                                      </p:cBhvr>
                                      <p:to x="100000" y="95000"/>
                                    </p:animScale>
                                    <p:animScale>
                                      <p:cBhvr>
                                        <p:cTn id="36" dur="415" decel="50000">
                                          <p:stCondLst>
                                            <p:cond delay="4585"/>
                                          </p:stCondLst>
                                        </p:cTn>
                                        <p:tgtEl>
                                          <p:spTgt spid="1434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4345">
                                            <p:txEl>
                                              <p:pRg st="2" end="2"/>
                                            </p:txEl>
                                          </p:spTgt>
                                        </p:tgtEl>
                                        <p:attrNameLst>
                                          <p:attrName>style.visibility</p:attrName>
                                        </p:attrNameLst>
                                      </p:cBhvr>
                                      <p:to>
                                        <p:strVal val="visible"/>
                                      </p:to>
                                    </p:set>
                                    <p:animEffect transition="in" filter="wipe(down)">
                                      <p:cBhvr>
                                        <p:cTn id="39" dur="1450">
                                          <p:stCondLst>
                                            <p:cond delay="0"/>
                                          </p:stCondLst>
                                        </p:cTn>
                                        <p:tgtEl>
                                          <p:spTgt spid="14345">
                                            <p:txEl>
                                              <p:pRg st="2" end="2"/>
                                            </p:txEl>
                                          </p:spTgt>
                                        </p:tgtEl>
                                      </p:cBhvr>
                                    </p:animEffect>
                                    <p:anim calcmode="lin" valueType="num">
                                      <p:cBhvr>
                                        <p:cTn id="40" dur="4555" tmFilter="0,0; 0.14,0.36; 0.43,0.73; 0.71,0.91; 1.0,1.0">
                                          <p:stCondLst>
                                            <p:cond delay="0"/>
                                          </p:stCondLst>
                                        </p:cTn>
                                        <p:tgtEl>
                                          <p:spTgt spid="14345">
                                            <p:txEl>
                                              <p:pRg st="2" end="2"/>
                                            </p:txEl>
                                          </p:spTgt>
                                        </p:tgtEl>
                                        <p:attrNameLst>
                                          <p:attrName>ppt_x</p:attrName>
                                        </p:attrNameLst>
                                      </p:cBhvr>
                                      <p:tavLst>
                                        <p:tav tm="0">
                                          <p:val>
                                            <p:strVal val="#ppt_x-0.25"/>
                                          </p:val>
                                        </p:tav>
                                        <p:tav tm="100000">
                                          <p:val>
                                            <p:strVal val="#ppt_x"/>
                                          </p:val>
                                        </p:tav>
                                      </p:tavLst>
                                    </p:anim>
                                    <p:anim calcmode="lin" valueType="num">
                                      <p:cBhvr>
                                        <p:cTn id="41" dur="1660" tmFilter="0.0,0.0; 0.25,0.07; 0.50,0.2; 0.75,0.467; 1.0,1.0">
                                          <p:stCondLst>
                                            <p:cond delay="0"/>
                                          </p:stCondLst>
                                        </p:cTn>
                                        <p:tgtEl>
                                          <p:spTgt spid="14345">
                                            <p:txEl>
                                              <p:pRg st="2" end="2"/>
                                            </p:txEl>
                                          </p:spTgt>
                                        </p:tgtEl>
                                        <p:attrNameLst>
                                          <p:attrName>ppt_y</p:attrName>
                                        </p:attrNameLst>
                                      </p:cBhvr>
                                      <p:tavLst>
                                        <p:tav tm="0" fmla="#ppt_y-sin(pi*$)/3">
                                          <p:val>
                                            <p:fltVal val="0.5"/>
                                          </p:val>
                                        </p:tav>
                                        <p:tav tm="100000">
                                          <p:val>
                                            <p:fltVal val="1"/>
                                          </p:val>
                                        </p:tav>
                                      </p:tavLst>
                                    </p:anim>
                                    <p:anim calcmode="lin" valueType="num">
                                      <p:cBhvr>
                                        <p:cTn id="42" dur="1660" tmFilter="0, 0; 0.125,0.2665; 0.25,0.4; 0.375,0.465; 0.5,0.5;  0.625,0.535; 0.75,0.6; 0.875,0.7335; 1,1">
                                          <p:stCondLst>
                                            <p:cond delay="1660"/>
                                          </p:stCondLst>
                                        </p:cTn>
                                        <p:tgtEl>
                                          <p:spTgt spid="14345">
                                            <p:txEl>
                                              <p:pRg st="2" end="2"/>
                                            </p:txEl>
                                          </p:spTgt>
                                        </p:tgtEl>
                                        <p:attrNameLst>
                                          <p:attrName>ppt_y</p:attrName>
                                        </p:attrNameLst>
                                      </p:cBhvr>
                                      <p:tavLst>
                                        <p:tav tm="0" fmla="#ppt_y-sin(pi*$)/9">
                                          <p:val>
                                            <p:fltVal val="0"/>
                                          </p:val>
                                        </p:tav>
                                        <p:tav tm="100000">
                                          <p:val>
                                            <p:fltVal val="1"/>
                                          </p:val>
                                        </p:tav>
                                      </p:tavLst>
                                    </p:anim>
                                    <p:anim calcmode="lin" valueType="num">
                                      <p:cBhvr>
                                        <p:cTn id="43" dur="830" tmFilter="0, 0; 0.125,0.2665; 0.25,0.4; 0.375,0.465; 0.5,0.5;  0.625,0.535; 0.75,0.6; 0.875,0.7335; 1,1">
                                          <p:stCondLst>
                                            <p:cond delay="3310"/>
                                          </p:stCondLst>
                                        </p:cTn>
                                        <p:tgtEl>
                                          <p:spTgt spid="14345">
                                            <p:txEl>
                                              <p:pRg st="2" end="2"/>
                                            </p:txEl>
                                          </p:spTgt>
                                        </p:tgtEl>
                                        <p:attrNameLst>
                                          <p:attrName>ppt_y</p:attrName>
                                        </p:attrNameLst>
                                      </p:cBhvr>
                                      <p:tavLst>
                                        <p:tav tm="0" fmla="#ppt_y-sin(pi*$)/27">
                                          <p:val>
                                            <p:fltVal val="0"/>
                                          </p:val>
                                        </p:tav>
                                        <p:tav tm="100000">
                                          <p:val>
                                            <p:fltVal val="1"/>
                                          </p:val>
                                        </p:tav>
                                      </p:tavLst>
                                    </p:anim>
                                    <p:anim calcmode="lin" valueType="num">
                                      <p:cBhvr>
                                        <p:cTn id="44" dur="410" tmFilter="0, 0; 0.125,0.2665; 0.25,0.4; 0.375,0.465; 0.5,0.5;  0.625,0.535; 0.75,0.6; 0.875,0.7335; 1,1">
                                          <p:stCondLst>
                                            <p:cond delay="4140"/>
                                          </p:stCondLst>
                                        </p:cTn>
                                        <p:tgtEl>
                                          <p:spTgt spid="14345">
                                            <p:txEl>
                                              <p:pRg st="2" end="2"/>
                                            </p:txEl>
                                          </p:spTgt>
                                        </p:tgtEl>
                                        <p:attrNameLst>
                                          <p:attrName>ppt_y</p:attrName>
                                        </p:attrNameLst>
                                      </p:cBhvr>
                                      <p:tavLst>
                                        <p:tav tm="0" fmla="#ppt_y-sin(pi*$)/81">
                                          <p:val>
                                            <p:fltVal val="0"/>
                                          </p:val>
                                        </p:tav>
                                        <p:tav tm="100000">
                                          <p:val>
                                            <p:fltVal val="1"/>
                                          </p:val>
                                        </p:tav>
                                      </p:tavLst>
                                    </p:anim>
                                    <p:animScale>
                                      <p:cBhvr>
                                        <p:cTn id="45" dur="65">
                                          <p:stCondLst>
                                            <p:cond delay="1625"/>
                                          </p:stCondLst>
                                        </p:cTn>
                                        <p:tgtEl>
                                          <p:spTgt spid="14345">
                                            <p:txEl>
                                              <p:pRg st="2" end="2"/>
                                            </p:txEl>
                                          </p:spTgt>
                                        </p:tgtEl>
                                      </p:cBhvr>
                                      <p:to x="100000" y="60000"/>
                                    </p:animScale>
                                    <p:animScale>
                                      <p:cBhvr>
                                        <p:cTn id="46" dur="415" decel="50000">
                                          <p:stCondLst>
                                            <p:cond delay="1690"/>
                                          </p:stCondLst>
                                        </p:cTn>
                                        <p:tgtEl>
                                          <p:spTgt spid="14345">
                                            <p:txEl>
                                              <p:pRg st="2" end="2"/>
                                            </p:txEl>
                                          </p:spTgt>
                                        </p:tgtEl>
                                      </p:cBhvr>
                                      <p:to x="100000" y="100000"/>
                                    </p:animScale>
                                    <p:animScale>
                                      <p:cBhvr>
                                        <p:cTn id="47" dur="65">
                                          <p:stCondLst>
                                            <p:cond delay="3280"/>
                                          </p:stCondLst>
                                        </p:cTn>
                                        <p:tgtEl>
                                          <p:spTgt spid="14345">
                                            <p:txEl>
                                              <p:pRg st="2" end="2"/>
                                            </p:txEl>
                                          </p:spTgt>
                                        </p:tgtEl>
                                      </p:cBhvr>
                                      <p:to x="100000" y="80000"/>
                                    </p:animScale>
                                    <p:animScale>
                                      <p:cBhvr>
                                        <p:cTn id="48" dur="415" decel="50000">
                                          <p:stCondLst>
                                            <p:cond delay="3345"/>
                                          </p:stCondLst>
                                        </p:cTn>
                                        <p:tgtEl>
                                          <p:spTgt spid="14345">
                                            <p:txEl>
                                              <p:pRg st="2" end="2"/>
                                            </p:txEl>
                                          </p:spTgt>
                                        </p:tgtEl>
                                      </p:cBhvr>
                                      <p:to x="100000" y="100000"/>
                                    </p:animScale>
                                    <p:animScale>
                                      <p:cBhvr>
                                        <p:cTn id="49" dur="65">
                                          <p:stCondLst>
                                            <p:cond delay="4105"/>
                                          </p:stCondLst>
                                        </p:cTn>
                                        <p:tgtEl>
                                          <p:spTgt spid="14345">
                                            <p:txEl>
                                              <p:pRg st="2" end="2"/>
                                            </p:txEl>
                                          </p:spTgt>
                                        </p:tgtEl>
                                      </p:cBhvr>
                                      <p:to x="100000" y="90000"/>
                                    </p:animScale>
                                    <p:animScale>
                                      <p:cBhvr>
                                        <p:cTn id="50" dur="415" decel="50000">
                                          <p:stCondLst>
                                            <p:cond delay="4170"/>
                                          </p:stCondLst>
                                        </p:cTn>
                                        <p:tgtEl>
                                          <p:spTgt spid="14345">
                                            <p:txEl>
                                              <p:pRg st="2" end="2"/>
                                            </p:txEl>
                                          </p:spTgt>
                                        </p:tgtEl>
                                      </p:cBhvr>
                                      <p:to x="100000" y="100000"/>
                                    </p:animScale>
                                    <p:animScale>
                                      <p:cBhvr>
                                        <p:cTn id="51" dur="65">
                                          <p:stCondLst>
                                            <p:cond delay="4520"/>
                                          </p:stCondLst>
                                        </p:cTn>
                                        <p:tgtEl>
                                          <p:spTgt spid="14345">
                                            <p:txEl>
                                              <p:pRg st="2" end="2"/>
                                            </p:txEl>
                                          </p:spTgt>
                                        </p:tgtEl>
                                      </p:cBhvr>
                                      <p:to x="100000" y="95000"/>
                                    </p:animScale>
                                    <p:animScale>
                                      <p:cBhvr>
                                        <p:cTn id="52" dur="415" decel="50000">
                                          <p:stCondLst>
                                            <p:cond delay="4585"/>
                                          </p:stCondLst>
                                        </p:cTn>
                                        <p:tgtEl>
                                          <p:spTgt spid="14345">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4345">
                                            <p:txEl>
                                              <p:pRg st="0" end="0"/>
                                            </p:txEl>
                                          </p:spTgt>
                                        </p:tgtEl>
                                        <p:attrNameLst>
                                          <p:attrName>style.visibility</p:attrName>
                                        </p:attrNameLst>
                                      </p:cBhvr>
                                      <p:to>
                                        <p:strVal val="visible"/>
                                      </p:to>
                                    </p:set>
                                    <p:animEffect transition="in" filter="fade">
                                      <p:cBhvr>
                                        <p:cTn id="57" dur="800" decel="100000"/>
                                        <p:tgtEl>
                                          <p:spTgt spid="14345">
                                            <p:txEl>
                                              <p:pRg st="0" end="0"/>
                                            </p:txEl>
                                          </p:spTgt>
                                        </p:tgtEl>
                                      </p:cBhvr>
                                    </p:animEffect>
                                    <p:anim calcmode="lin" valueType="num">
                                      <p:cBhvr>
                                        <p:cTn id="58" dur="800" decel="100000" fill="hold"/>
                                        <p:tgtEl>
                                          <p:spTgt spid="14345">
                                            <p:txEl>
                                              <p:pRg st="0" end="0"/>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4345">
                                            <p:txEl>
                                              <p:pRg st="0" end="0"/>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4345">
                                            <p:txEl>
                                              <p:pRg st="0" end="0"/>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345">
                                            <p:txEl>
                                              <p:pRg st="0" end="0"/>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34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14345">
                                            <p:txEl>
                                              <p:pRg st="1" end="1"/>
                                            </p:txEl>
                                          </p:spTgt>
                                        </p:tgtEl>
                                        <p:attrNameLst>
                                          <p:attrName>style.visibility</p:attrName>
                                        </p:attrNameLst>
                                      </p:cBhvr>
                                      <p:to>
                                        <p:strVal val="visible"/>
                                      </p:to>
                                    </p:set>
                                    <p:animEffect transition="in" filter="fade">
                                      <p:cBhvr>
                                        <p:cTn id="67" dur="800" decel="100000"/>
                                        <p:tgtEl>
                                          <p:spTgt spid="14345">
                                            <p:txEl>
                                              <p:pRg st="1" end="1"/>
                                            </p:txEl>
                                          </p:spTgt>
                                        </p:tgtEl>
                                      </p:cBhvr>
                                    </p:animEffect>
                                    <p:anim calcmode="lin" valueType="num">
                                      <p:cBhvr>
                                        <p:cTn id="68" dur="800" decel="100000" fill="hold"/>
                                        <p:tgtEl>
                                          <p:spTgt spid="14345">
                                            <p:txEl>
                                              <p:pRg st="1" end="1"/>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4345">
                                            <p:txEl>
                                              <p:pRg st="1" end="1"/>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4345">
                                            <p:txEl>
                                              <p:pRg st="1" end="1"/>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4345">
                                            <p:txEl>
                                              <p:pRg st="1" end="1"/>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434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14345">
                                            <p:txEl>
                                              <p:pRg st="2" end="2"/>
                                            </p:txEl>
                                          </p:spTgt>
                                        </p:tgtEl>
                                        <p:attrNameLst>
                                          <p:attrName>style.visibility</p:attrName>
                                        </p:attrNameLst>
                                      </p:cBhvr>
                                      <p:to>
                                        <p:strVal val="visible"/>
                                      </p:to>
                                    </p:set>
                                    <p:animEffect transition="in" filter="fade">
                                      <p:cBhvr>
                                        <p:cTn id="77" dur="800" decel="100000"/>
                                        <p:tgtEl>
                                          <p:spTgt spid="14345">
                                            <p:txEl>
                                              <p:pRg st="2" end="2"/>
                                            </p:txEl>
                                          </p:spTgt>
                                        </p:tgtEl>
                                      </p:cBhvr>
                                    </p:animEffect>
                                    <p:anim calcmode="lin" valueType="num">
                                      <p:cBhvr>
                                        <p:cTn id="78" dur="800" decel="100000" fill="hold"/>
                                        <p:tgtEl>
                                          <p:spTgt spid="14345">
                                            <p:txEl>
                                              <p:pRg st="2" end="2"/>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4345">
                                            <p:txEl>
                                              <p:pRg st="2" end="2"/>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4345">
                                            <p:txEl>
                                              <p:pRg st="2" end="2"/>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4345">
                                            <p:txEl>
                                              <p:pRg st="2" end="2"/>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434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1" nodeType="clickEffect">
                                  <p:stCondLst>
                                    <p:cond delay="0"/>
                                  </p:stCondLst>
                                  <p:childTnLst>
                                    <p:set>
                                      <p:cBhvr>
                                        <p:cTn id="86" dur="1" fill="hold">
                                          <p:stCondLst>
                                            <p:cond delay="0"/>
                                          </p:stCondLst>
                                        </p:cTn>
                                        <p:tgtEl>
                                          <p:spTgt spid="14344"/>
                                        </p:tgtEl>
                                        <p:attrNameLst>
                                          <p:attrName>style.visibility</p:attrName>
                                        </p:attrNameLst>
                                      </p:cBhvr>
                                      <p:to>
                                        <p:strVal val="visible"/>
                                      </p:to>
                                    </p:set>
                                    <p:animEffect transition="in" filter="wheel(4)">
                                      <p:cBhvr>
                                        <p:cTn id="87" dur="2000"/>
                                        <p:tgtEl>
                                          <p:spTgt spid="14344"/>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4344"/>
                                        </p:tgtEl>
                                        <p:attrNameLst>
                                          <p:attrName>style.visibility</p:attrName>
                                        </p:attrNameLst>
                                      </p:cBhvr>
                                      <p:to>
                                        <p:strVal val="visible"/>
                                      </p:to>
                                    </p:set>
                                    <p:animEffect transition="in" filter="wipe(down)">
                                      <p:cBhvr>
                                        <p:cTn id="92" dur="1450">
                                          <p:stCondLst>
                                            <p:cond delay="0"/>
                                          </p:stCondLst>
                                        </p:cTn>
                                        <p:tgtEl>
                                          <p:spTgt spid="14344"/>
                                        </p:tgtEl>
                                      </p:cBhvr>
                                    </p:animEffect>
                                    <p:anim calcmode="lin" valueType="num">
                                      <p:cBhvr>
                                        <p:cTn id="93" dur="4555" tmFilter="0,0; 0.14,0.36; 0.43,0.73; 0.71,0.91; 1.0,1.0">
                                          <p:stCondLst>
                                            <p:cond delay="0"/>
                                          </p:stCondLst>
                                        </p:cTn>
                                        <p:tgtEl>
                                          <p:spTgt spid="14344"/>
                                        </p:tgtEl>
                                        <p:attrNameLst>
                                          <p:attrName>ppt_x</p:attrName>
                                        </p:attrNameLst>
                                      </p:cBhvr>
                                      <p:tavLst>
                                        <p:tav tm="0">
                                          <p:val>
                                            <p:strVal val="#ppt_x-0.25"/>
                                          </p:val>
                                        </p:tav>
                                        <p:tav tm="100000">
                                          <p:val>
                                            <p:strVal val="#ppt_x"/>
                                          </p:val>
                                        </p:tav>
                                      </p:tavLst>
                                    </p:anim>
                                    <p:anim calcmode="lin" valueType="num">
                                      <p:cBhvr>
                                        <p:cTn id="94" dur="1660" tmFilter="0.0,0.0; 0.25,0.07; 0.50,0.2; 0.75,0.467; 1.0,1.0">
                                          <p:stCondLst>
                                            <p:cond delay="0"/>
                                          </p:stCondLst>
                                        </p:cTn>
                                        <p:tgtEl>
                                          <p:spTgt spid="14344"/>
                                        </p:tgtEl>
                                        <p:attrNameLst>
                                          <p:attrName>ppt_y</p:attrName>
                                        </p:attrNameLst>
                                      </p:cBhvr>
                                      <p:tavLst>
                                        <p:tav tm="0" fmla="#ppt_y-sin(pi*$)/3">
                                          <p:val>
                                            <p:fltVal val="0.5"/>
                                          </p:val>
                                        </p:tav>
                                        <p:tav tm="100000">
                                          <p:val>
                                            <p:fltVal val="1"/>
                                          </p:val>
                                        </p:tav>
                                      </p:tavLst>
                                    </p:anim>
                                    <p:anim calcmode="lin" valueType="num">
                                      <p:cBhvr>
                                        <p:cTn id="95" dur="1660" tmFilter="0, 0; 0.125,0.2665; 0.25,0.4; 0.375,0.465; 0.5,0.5;  0.625,0.535; 0.75,0.6; 0.875,0.7335; 1,1">
                                          <p:stCondLst>
                                            <p:cond delay="1660"/>
                                          </p:stCondLst>
                                        </p:cTn>
                                        <p:tgtEl>
                                          <p:spTgt spid="14344"/>
                                        </p:tgtEl>
                                        <p:attrNameLst>
                                          <p:attrName>ppt_y</p:attrName>
                                        </p:attrNameLst>
                                      </p:cBhvr>
                                      <p:tavLst>
                                        <p:tav tm="0" fmla="#ppt_y-sin(pi*$)/9">
                                          <p:val>
                                            <p:fltVal val="0"/>
                                          </p:val>
                                        </p:tav>
                                        <p:tav tm="100000">
                                          <p:val>
                                            <p:fltVal val="1"/>
                                          </p:val>
                                        </p:tav>
                                      </p:tavLst>
                                    </p:anim>
                                    <p:anim calcmode="lin" valueType="num">
                                      <p:cBhvr>
                                        <p:cTn id="96" dur="830" tmFilter="0, 0; 0.125,0.2665; 0.25,0.4; 0.375,0.465; 0.5,0.5;  0.625,0.535; 0.75,0.6; 0.875,0.7335; 1,1">
                                          <p:stCondLst>
                                            <p:cond delay="3310"/>
                                          </p:stCondLst>
                                        </p:cTn>
                                        <p:tgtEl>
                                          <p:spTgt spid="14344"/>
                                        </p:tgtEl>
                                        <p:attrNameLst>
                                          <p:attrName>ppt_y</p:attrName>
                                        </p:attrNameLst>
                                      </p:cBhvr>
                                      <p:tavLst>
                                        <p:tav tm="0" fmla="#ppt_y-sin(pi*$)/27">
                                          <p:val>
                                            <p:fltVal val="0"/>
                                          </p:val>
                                        </p:tav>
                                        <p:tav tm="100000">
                                          <p:val>
                                            <p:fltVal val="1"/>
                                          </p:val>
                                        </p:tav>
                                      </p:tavLst>
                                    </p:anim>
                                    <p:anim calcmode="lin" valueType="num">
                                      <p:cBhvr>
                                        <p:cTn id="97" dur="410" tmFilter="0, 0; 0.125,0.2665; 0.25,0.4; 0.375,0.465; 0.5,0.5;  0.625,0.535; 0.75,0.6; 0.875,0.7335; 1,1">
                                          <p:stCondLst>
                                            <p:cond delay="4140"/>
                                          </p:stCondLst>
                                        </p:cTn>
                                        <p:tgtEl>
                                          <p:spTgt spid="14344"/>
                                        </p:tgtEl>
                                        <p:attrNameLst>
                                          <p:attrName>ppt_y</p:attrName>
                                        </p:attrNameLst>
                                      </p:cBhvr>
                                      <p:tavLst>
                                        <p:tav tm="0" fmla="#ppt_y-sin(pi*$)/81">
                                          <p:val>
                                            <p:fltVal val="0"/>
                                          </p:val>
                                        </p:tav>
                                        <p:tav tm="100000">
                                          <p:val>
                                            <p:fltVal val="1"/>
                                          </p:val>
                                        </p:tav>
                                      </p:tavLst>
                                    </p:anim>
                                    <p:animScale>
                                      <p:cBhvr>
                                        <p:cTn id="98" dur="65">
                                          <p:stCondLst>
                                            <p:cond delay="1625"/>
                                          </p:stCondLst>
                                        </p:cTn>
                                        <p:tgtEl>
                                          <p:spTgt spid="14344"/>
                                        </p:tgtEl>
                                      </p:cBhvr>
                                      <p:to x="100000" y="60000"/>
                                    </p:animScale>
                                    <p:animScale>
                                      <p:cBhvr>
                                        <p:cTn id="99" dur="415" decel="50000">
                                          <p:stCondLst>
                                            <p:cond delay="1690"/>
                                          </p:stCondLst>
                                        </p:cTn>
                                        <p:tgtEl>
                                          <p:spTgt spid="14344"/>
                                        </p:tgtEl>
                                      </p:cBhvr>
                                      <p:to x="100000" y="100000"/>
                                    </p:animScale>
                                    <p:animScale>
                                      <p:cBhvr>
                                        <p:cTn id="100" dur="65">
                                          <p:stCondLst>
                                            <p:cond delay="3280"/>
                                          </p:stCondLst>
                                        </p:cTn>
                                        <p:tgtEl>
                                          <p:spTgt spid="14344"/>
                                        </p:tgtEl>
                                      </p:cBhvr>
                                      <p:to x="100000" y="80000"/>
                                    </p:animScale>
                                    <p:animScale>
                                      <p:cBhvr>
                                        <p:cTn id="101" dur="415" decel="50000">
                                          <p:stCondLst>
                                            <p:cond delay="3345"/>
                                          </p:stCondLst>
                                        </p:cTn>
                                        <p:tgtEl>
                                          <p:spTgt spid="14344"/>
                                        </p:tgtEl>
                                      </p:cBhvr>
                                      <p:to x="100000" y="100000"/>
                                    </p:animScale>
                                    <p:animScale>
                                      <p:cBhvr>
                                        <p:cTn id="102" dur="65">
                                          <p:stCondLst>
                                            <p:cond delay="4105"/>
                                          </p:stCondLst>
                                        </p:cTn>
                                        <p:tgtEl>
                                          <p:spTgt spid="14344"/>
                                        </p:tgtEl>
                                      </p:cBhvr>
                                      <p:to x="100000" y="90000"/>
                                    </p:animScale>
                                    <p:animScale>
                                      <p:cBhvr>
                                        <p:cTn id="103" dur="415" decel="50000">
                                          <p:stCondLst>
                                            <p:cond delay="4170"/>
                                          </p:stCondLst>
                                        </p:cTn>
                                        <p:tgtEl>
                                          <p:spTgt spid="14344"/>
                                        </p:tgtEl>
                                      </p:cBhvr>
                                      <p:to x="100000" y="100000"/>
                                    </p:animScale>
                                    <p:animScale>
                                      <p:cBhvr>
                                        <p:cTn id="104" dur="65">
                                          <p:stCondLst>
                                            <p:cond delay="4520"/>
                                          </p:stCondLst>
                                        </p:cTn>
                                        <p:tgtEl>
                                          <p:spTgt spid="14344"/>
                                        </p:tgtEl>
                                      </p:cBhvr>
                                      <p:to x="100000" y="95000"/>
                                    </p:animScale>
                                    <p:animScale>
                                      <p:cBhvr>
                                        <p:cTn id="105" dur="415" decel="50000">
                                          <p:stCondLst>
                                            <p:cond delay="4585"/>
                                          </p:stCondLst>
                                        </p:cTn>
                                        <p:tgtEl>
                                          <p:spTgt spid="143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D0%A1%D0%BD%D0%B8%D0%BC%D0%BE%D0%BA2"/>
          <p:cNvPicPr>
            <a:picLocks noGrp="1" noChangeAspect="1" noChangeArrowheads="1"/>
          </p:cNvPicPr>
          <p:nvPr>
            <p:ph type="title"/>
          </p:nvPr>
        </p:nvPicPr>
        <p:blipFill>
          <a:blip r:embed="rId2" cstate="print"/>
          <a:stretch>
            <a:fillRect/>
          </a:stretch>
        </p:blipFill>
        <p:spPr>
          <a:xfrm>
            <a:off x="216024" y="144016"/>
            <a:ext cx="8820472" cy="6597352"/>
          </a:xfrm>
          <a:noFill/>
          <a:ln/>
        </p:spPr>
      </p:pic>
      <p:pic>
        <p:nvPicPr>
          <p:cNvPr id="7" name="Picture 5" descr="EAFDC5DB"/>
          <p:cNvPicPr>
            <a:picLocks noGrp="1" noChangeAspect="1" noChangeArrowheads="1"/>
          </p:cNvPicPr>
          <p:nvPr>
            <p:ph idx="1"/>
          </p:nvPr>
        </p:nvPicPr>
        <p:blipFill>
          <a:blip r:embed="rId3" cstate="print"/>
          <a:srcRect l="13937" t="12894" r="13243" b="23590"/>
          <a:stretch>
            <a:fillRect/>
          </a:stretch>
        </p:blipFill>
        <p:spPr bwMode="auto">
          <a:xfrm>
            <a:off x="0" y="-171400"/>
            <a:ext cx="9144000" cy="70294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ildlife.wmv">
            <a:hlinkClick r:id="" action="ppaction://media"/>
          </p:cNvPr>
          <p:cNvPicPr>
            <a:picLocks noRot="1" noChangeAspect="1"/>
          </p:cNvPicPr>
          <p:nvPr>
            <a:videoFile r:link="rId1"/>
          </p:nvPr>
        </p:nvPicPr>
        <p:blipFill>
          <a:blip r:embed="rId3" cstate="print"/>
          <a:stretch>
            <a:fillRect/>
          </a:stretch>
        </p:blipFill>
        <p:spPr>
          <a:xfrm>
            <a:off x="-1524000" y="0"/>
            <a:ext cx="12192000" cy="68580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ru-RU"/>
          </a:p>
        </p:txBody>
      </p:sp>
      <p:pic>
        <p:nvPicPr>
          <p:cNvPr id="15369" name="Picture 9" descr="%D0%A1%D0%BD%D0%B8%D0%BC%D0%BE%D0%BA2"/>
          <p:cNvPicPr>
            <a:picLocks noGrp="1" noChangeAspect="1" noChangeArrowheads="1"/>
          </p:cNvPicPr>
          <p:nvPr>
            <p:ph idx="1"/>
          </p:nvPr>
        </p:nvPicPr>
        <p:blipFill>
          <a:blip r:embed="rId2" cstate="print"/>
          <a:srcRect l="1233" t="797" r="82472" b="76584"/>
          <a:stretch>
            <a:fillRect/>
          </a:stretch>
        </p:blipFill>
        <p:spPr>
          <a:xfrm>
            <a:off x="0" y="2492375"/>
            <a:ext cx="2232025" cy="4365625"/>
          </a:xfrm>
          <a:noFill/>
          <a:ln/>
        </p:spPr>
      </p:pic>
      <p:pic>
        <p:nvPicPr>
          <p:cNvPr id="15366" name="Picture 6" descr="57"/>
          <p:cNvPicPr>
            <a:picLocks noChangeAspect="1" noChangeArrowheads="1" noCrop="1"/>
          </p:cNvPicPr>
          <p:nvPr/>
        </p:nvPicPr>
        <p:blipFill>
          <a:blip r:embed="rId3" cstate="print"/>
          <a:srcRect/>
          <a:stretch>
            <a:fillRect/>
          </a:stretch>
        </p:blipFill>
        <p:spPr bwMode="auto">
          <a:xfrm>
            <a:off x="0" y="100013"/>
            <a:ext cx="9144000" cy="6858000"/>
          </a:xfrm>
          <a:prstGeom prst="rect">
            <a:avLst/>
          </a:prstGeom>
          <a:noFill/>
        </p:spPr>
      </p:pic>
      <p:pic>
        <p:nvPicPr>
          <p:cNvPr id="15367" name="Picture 7" descr="57"/>
          <p:cNvPicPr>
            <a:picLocks noChangeAspect="1" noChangeArrowheads="1" noCrop="1"/>
          </p:cNvPicPr>
          <p:nvPr/>
        </p:nvPicPr>
        <p:blipFill>
          <a:blip r:embed="rId3" cstate="print"/>
          <a:srcRect/>
          <a:stretch>
            <a:fillRect/>
          </a:stretch>
        </p:blipFill>
        <p:spPr bwMode="auto">
          <a:xfrm>
            <a:off x="11113" y="-26988"/>
            <a:ext cx="9144000" cy="6884988"/>
          </a:xfrm>
          <a:prstGeom prst="rect">
            <a:avLst/>
          </a:prstGeom>
          <a:noFill/>
        </p:spPr>
      </p:pic>
      <p:sp>
        <p:nvSpPr>
          <p:cNvPr id="15370" name="Text Box 10"/>
          <p:cNvSpPr txBox="1">
            <a:spLocks noChangeArrowheads="1"/>
          </p:cNvSpPr>
          <p:nvPr/>
        </p:nvSpPr>
        <p:spPr bwMode="auto">
          <a:xfrm>
            <a:off x="0" y="549275"/>
            <a:ext cx="8893175" cy="914400"/>
          </a:xfrm>
          <a:prstGeom prst="rect">
            <a:avLst/>
          </a:prstGeom>
          <a:noFill/>
          <a:ln w="9525">
            <a:noFill/>
            <a:miter lim="800000"/>
            <a:headEnd/>
            <a:tailEnd/>
          </a:ln>
          <a:effectLst/>
        </p:spPr>
        <p:txBody>
          <a:bodyPr>
            <a:spAutoFit/>
          </a:bodyPr>
          <a:lstStyle/>
          <a:p>
            <a:pPr algn="l">
              <a:spcBef>
                <a:spcPct val="50000"/>
              </a:spcBef>
            </a:pPr>
            <a:r>
              <a:rPr lang="en-US" sz="5400" b="1" dirty="0">
                <a:solidFill>
                  <a:srgbClr val="000099"/>
                </a:solidFill>
                <a:latin typeface="Times New Roman" pitchFamily="18" charset="0"/>
              </a:rPr>
              <a:t>OKEAN B</a:t>
            </a:r>
            <a:r>
              <a:rPr lang="az-Latn-AZ" sz="5400" b="1" dirty="0">
                <a:solidFill>
                  <a:srgbClr val="000099"/>
                </a:solidFill>
                <a:latin typeface="Times New Roman" pitchFamily="18" charset="0"/>
              </a:rPr>
              <a:t>ƏŞƏRİN </a:t>
            </a:r>
            <a:r>
              <a:rPr lang="az-Latn-AZ" sz="5400" b="1" dirty="0" smtClean="0">
                <a:solidFill>
                  <a:srgbClr val="000099"/>
                </a:solidFill>
                <a:latin typeface="Times New Roman" pitchFamily="18" charset="0"/>
              </a:rPr>
              <a:t>BEŞİYİ</a:t>
            </a:r>
            <a:endParaRPr lang="ru-RU" sz="5400" b="1" dirty="0">
              <a:solidFill>
                <a:srgbClr val="000099"/>
              </a:solidFill>
              <a:latin typeface="Times New Roman" pitchFamily="18" charset="0"/>
            </a:endParaRPr>
          </a:p>
        </p:txBody>
      </p:sp>
      <p:sp>
        <p:nvSpPr>
          <p:cNvPr id="15371" name="Rectangle 11"/>
          <p:cNvSpPr>
            <a:spLocks noChangeArrowheads="1"/>
          </p:cNvSpPr>
          <p:nvPr/>
        </p:nvSpPr>
        <p:spPr bwMode="auto">
          <a:xfrm>
            <a:off x="2484438" y="2349500"/>
            <a:ext cx="6335712" cy="4111625"/>
          </a:xfrm>
          <a:prstGeom prst="rect">
            <a:avLst/>
          </a:prstGeom>
          <a:noFill/>
          <a:ln w="9525">
            <a:noFill/>
            <a:miter lim="800000"/>
            <a:headEnd/>
            <a:tailEnd/>
          </a:ln>
          <a:effectLst/>
        </p:spPr>
        <p:txBody>
          <a:bodyPr>
            <a:spAutoFit/>
          </a:bodyPr>
          <a:lstStyle/>
          <a:p>
            <a:pPr algn="l"/>
            <a:r>
              <a:rPr lang="az-Latn-AZ" sz="4400">
                <a:solidFill>
                  <a:schemeClr val="hlink"/>
                </a:solidFill>
                <a:latin typeface="Times New Roman" pitchFamily="18" charset="0"/>
              </a:rPr>
              <a:t>Uşaqlar fondumuzda olan ensklopedialardan – OKEAN Bəşərin Beşiyi adlanan bu kitabdan sizlər çox gözəl məlumatlar əldə edə bilərsiniz</a:t>
            </a:r>
            <a:endParaRPr lang="ru-RU" sz="4400">
              <a:solidFill>
                <a:schemeClr val="hlink"/>
              </a:solidFill>
              <a:latin typeface="Times New Roman" pitchFamily="18" charset="0"/>
            </a:endParaRPr>
          </a:p>
        </p:txBody>
      </p:sp>
      <p:pic>
        <p:nvPicPr>
          <p:cNvPr id="15372" name="Picture 12" descr="anim413"/>
          <p:cNvPicPr>
            <a:picLocks noChangeAspect="1" noChangeArrowheads="1" noCrop="1"/>
          </p:cNvPicPr>
          <p:nvPr/>
        </p:nvPicPr>
        <p:blipFill>
          <a:blip r:embed="rId4" cstate="print"/>
          <a:srcRect/>
          <a:stretch>
            <a:fillRect/>
          </a:stretch>
        </p:blipFill>
        <p:spPr bwMode="auto">
          <a:xfrm>
            <a:off x="5003800" y="4797425"/>
            <a:ext cx="3306763" cy="171450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linds(horizontal)">
                                      <p:cBhvr>
                                        <p:cTn id="12" dur="30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anim calcmode="lin" valueType="num">
                                      <p:cBhvr additive="base">
                                        <p:cTn id="17" dur="500" fill="hold"/>
                                        <p:tgtEl>
                                          <p:spTgt spid="15369"/>
                                        </p:tgtEl>
                                        <p:attrNameLst>
                                          <p:attrName>ppt_x</p:attrName>
                                        </p:attrNameLst>
                                      </p:cBhvr>
                                      <p:tavLst>
                                        <p:tav tm="0">
                                          <p:val>
                                            <p:strVal val="#ppt_x"/>
                                          </p:val>
                                        </p:tav>
                                        <p:tav tm="100000">
                                          <p:val>
                                            <p:strVal val="#ppt_x"/>
                                          </p:val>
                                        </p:tav>
                                      </p:tavLst>
                                    </p:anim>
                                    <p:anim calcmode="lin" valueType="num">
                                      <p:cBhvr additive="base">
                                        <p:cTn id="1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5370">
                                            <p:txEl>
                                              <p:pRg st="0" end="0"/>
                                            </p:txEl>
                                          </p:spTgt>
                                        </p:tgtEl>
                                        <p:attrNameLst>
                                          <p:attrName>style.visibility</p:attrName>
                                        </p:attrNameLst>
                                      </p:cBhvr>
                                      <p:to>
                                        <p:strVal val="visible"/>
                                      </p:to>
                                    </p:set>
                                    <p:anim by="(-#ppt_w*2)" calcmode="lin" valueType="num">
                                      <p:cBhvr rctx="PPT">
                                        <p:cTn id="23" dur="1000" autoRev="1" fill="hold">
                                          <p:stCondLst>
                                            <p:cond delay="0"/>
                                          </p:stCondLst>
                                        </p:cTn>
                                        <p:tgtEl>
                                          <p:spTgt spid="15370">
                                            <p:txEl>
                                              <p:pRg st="0" end="0"/>
                                            </p:txEl>
                                          </p:spTgt>
                                        </p:tgtEl>
                                        <p:attrNameLst>
                                          <p:attrName>ppt_w</p:attrName>
                                        </p:attrNameLst>
                                      </p:cBhvr>
                                    </p:anim>
                                    <p:anim by="(#ppt_w*0.50)" calcmode="lin" valueType="num">
                                      <p:cBhvr>
                                        <p:cTn id="24" dur="1000" decel="50000" autoRev="1" fill="hold">
                                          <p:stCondLst>
                                            <p:cond delay="0"/>
                                          </p:stCondLst>
                                        </p:cTn>
                                        <p:tgtEl>
                                          <p:spTgt spid="15370">
                                            <p:txEl>
                                              <p:pRg st="0" end="0"/>
                                            </p:txEl>
                                          </p:spTgt>
                                        </p:tgtEl>
                                        <p:attrNameLst>
                                          <p:attrName>ppt_x</p:attrName>
                                        </p:attrNameLst>
                                      </p:cBhvr>
                                    </p:anim>
                                    <p:anim from="(-#ppt_h/2)" to="(#ppt_y)" calcmode="lin" valueType="num">
                                      <p:cBhvr>
                                        <p:cTn id="25" dur="2000" fill="hold">
                                          <p:stCondLst>
                                            <p:cond delay="0"/>
                                          </p:stCondLst>
                                        </p:cTn>
                                        <p:tgtEl>
                                          <p:spTgt spid="15370">
                                            <p:txEl>
                                              <p:pRg st="0" end="0"/>
                                            </p:txEl>
                                          </p:spTgt>
                                        </p:tgtEl>
                                        <p:attrNameLst>
                                          <p:attrName>ppt_y</p:attrName>
                                        </p:attrNameLst>
                                      </p:cBhvr>
                                    </p:anim>
                                    <p:animRot by="21600000">
                                      <p:cBhvr>
                                        <p:cTn id="26" dur="2000" fill="hold">
                                          <p:stCondLst>
                                            <p:cond delay="0"/>
                                          </p:stCondLst>
                                        </p:cTn>
                                        <p:tgtEl>
                                          <p:spTgt spid="15370">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371">
                                            <p:txEl>
                                              <p:pRg st="0" end="0"/>
                                            </p:txEl>
                                          </p:spTgt>
                                        </p:tgtEl>
                                        <p:attrNameLst>
                                          <p:attrName>style.visibility</p:attrName>
                                        </p:attrNameLst>
                                      </p:cBhvr>
                                      <p:to>
                                        <p:strVal val="visible"/>
                                      </p:to>
                                    </p:set>
                                    <p:animEffect transition="in" filter="blinds(horizontal)">
                                      <p:cBhvr>
                                        <p:cTn id="31" dur="500"/>
                                        <p:tgtEl>
                                          <p:spTgt spid="15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ru-RU"/>
          </a:p>
        </p:txBody>
      </p:sp>
      <p:sp>
        <p:nvSpPr>
          <p:cNvPr id="17411" name="Rectangle 3"/>
          <p:cNvSpPr>
            <a:spLocks noGrp="1" noChangeArrowheads="1"/>
          </p:cNvSpPr>
          <p:nvPr>
            <p:ph idx="1"/>
          </p:nvPr>
        </p:nvSpPr>
        <p:spPr/>
        <p:txBody>
          <a:bodyPr/>
          <a:lstStyle/>
          <a:p>
            <a:endParaRPr lang="ru-RU"/>
          </a:p>
        </p:txBody>
      </p:sp>
      <p:pic>
        <p:nvPicPr>
          <p:cNvPr id="17413" name="Picture 5" descr="247385vvygwpuksx"/>
          <p:cNvPicPr>
            <a:picLocks noChangeAspect="1" noChangeArrowheads="1" noCrop="1"/>
          </p:cNvPicPr>
          <p:nvPr/>
        </p:nvPicPr>
        <p:blipFill>
          <a:blip r:embed="rId2" cstate="print"/>
          <a:srcRect/>
          <a:stretch>
            <a:fillRect/>
          </a:stretch>
        </p:blipFill>
        <p:spPr bwMode="auto">
          <a:xfrm>
            <a:off x="0" y="46038"/>
            <a:ext cx="9144000" cy="6811962"/>
          </a:xfrm>
          <a:prstGeom prst="rect">
            <a:avLst/>
          </a:prstGeom>
          <a:noFill/>
        </p:spPr>
      </p:pic>
      <p:pic>
        <p:nvPicPr>
          <p:cNvPr id="17414" name="Picture 6" descr="247385vvygwpuksx"/>
          <p:cNvPicPr>
            <a:picLocks noChangeAspect="1" noChangeArrowheads="1" noCrop="1"/>
          </p:cNvPicPr>
          <p:nvPr/>
        </p:nvPicPr>
        <p:blipFill>
          <a:blip r:embed="rId2" cstate="print"/>
          <a:srcRect/>
          <a:stretch>
            <a:fillRect/>
          </a:stretch>
        </p:blipFill>
        <p:spPr bwMode="auto">
          <a:xfrm>
            <a:off x="0" y="46038"/>
            <a:ext cx="9144000" cy="6811962"/>
          </a:xfrm>
          <a:prstGeom prst="rect">
            <a:avLst/>
          </a:prstGeom>
          <a:noFill/>
        </p:spPr>
      </p:pic>
      <p:pic>
        <p:nvPicPr>
          <p:cNvPr id="17415" name="Picture 7" descr="CD03DC85"/>
          <p:cNvPicPr>
            <a:picLocks noChangeAspect="1" noChangeArrowheads="1"/>
          </p:cNvPicPr>
          <p:nvPr/>
        </p:nvPicPr>
        <p:blipFill>
          <a:blip r:embed="rId3" cstate="print"/>
          <a:srcRect l="11621" t="6955" r="19118" b="3845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wheel(4)">
                                      <p:cBhvr>
                                        <p:cTn id="13" dur="5000"/>
                                        <p:tgtEl>
                                          <p:spTgt spid="17414"/>
                                        </p:tgtEl>
                                      </p:cBhvr>
                                    </p:animEffect>
                                  </p:childTnLst>
                                </p:cTn>
                              </p:par>
                            </p:childTnLst>
                          </p:cTn>
                        </p:par>
                      </p:childTnLst>
                    </p:cTn>
                  </p:par>
                  <p:par>
                    <p:cTn id="14" fill="hold">
                      <p:stCondLst>
                        <p:cond delay="indefinite"/>
                      </p:stCondLst>
                      <p:childTnLst>
                        <p:par>
                          <p:cTn id="15" fill="hold">
                            <p:stCondLst>
                              <p:cond delay="0"/>
                            </p:stCondLst>
                            <p:childTnLst>
                              <p:par>
                                <p:cTn id="16" presetID="28" presetClass="entr" presetSubtype="0" fill="hold" nodeType="clickEffect">
                                  <p:stCondLst>
                                    <p:cond delay="0"/>
                                  </p:stCondLst>
                                  <p:childTnLst>
                                    <p:set>
                                      <p:cBhvr>
                                        <p:cTn id="17" dur="1" fill="hold">
                                          <p:stCondLst>
                                            <p:cond delay="0"/>
                                          </p:stCondLst>
                                        </p:cTn>
                                        <p:tgtEl>
                                          <p:spTgt spid="17415"/>
                                        </p:tgtEl>
                                        <p:attrNameLst>
                                          <p:attrName>style.visibility</p:attrName>
                                        </p:attrNameLst>
                                      </p:cBhvr>
                                      <p:to>
                                        <p:strVal val="visible"/>
                                      </p:to>
                                    </p:set>
                                    <p:anim calcmode="lin" valueType="num">
                                      <p:cBhvr>
                                        <p:cTn id="18" dur="15000" fill="hold"/>
                                        <p:tgtEl>
                                          <p:spTgt spid="17415"/>
                                        </p:tgtEl>
                                        <p:attrNameLst>
                                          <p:attrName>ppt_x</p:attrName>
                                        </p:attrNameLst>
                                      </p:cBhvr>
                                      <p:tavLst>
                                        <p:tav tm="0">
                                          <p:val>
                                            <p:strVal val="#ppt_x"/>
                                          </p:val>
                                        </p:tav>
                                        <p:tav tm="100000">
                                          <p:val>
                                            <p:strVal val="#ppt_x"/>
                                          </p:val>
                                        </p:tav>
                                      </p:tavLst>
                                    </p:anim>
                                    <p:anim calcmode="lin" valueType="num">
                                      <p:cBhvr>
                                        <p:cTn id="19" dur="15000" fill="hold"/>
                                        <p:tgtEl>
                                          <p:spTgt spid="1741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rrowheads="1"/>
          </p:cNvPicPr>
          <p:nvPr/>
        </p:nvPicPr>
        <p:blipFill>
          <a:blip r:embed="rId3" cstate="print"/>
          <a:srcRect/>
          <a:stretch>
            <a:fillRect/>
          </a:stretch>
        </p:blipFill>
        <p:spPr bwMode="auto">
          <a:xfrm>
            <a:off x="0" y="44450"/>
            <a:ext cx="9156700" cy="6826250"/>
          </a:xfrm>
          <a:prstGeom prst="rect">
            <a:avLst/>
          </a:prstGeom>
          <a:noFill/>
          <a:ln w="9525">
            <a:noFill/>
            <a:miter lim="800000"/>
            <a:headEnd/>
            <a:tailEnd/>
          </a:ln>
          <a:effectLst/>
        </p:spPr>
      </p:pic>
      <p:sp>
        <p:nvSpPr>
          <p:cNvPr id="145411" name="Rectangle 3"/>
          <p:cNvSpPr>
            <a:spLocks noChangeArrowheads="1"/>
          </p:cNvSpPr>
          <p:nvPr/>
        </p:nvSpPr>
        <p:spPr bwMode="auto">
          <a:xfrm>
            <a:off x="-252535" y="1180423"/>
            <a:ext cx="7488832" cy="5017400"/>
          </a:xfrm>
          <a:prstGeom prst="rect">
            <a:avLst/>
          </a:prstGeom>
          <a:noFill/>
          <a:ln w="9525">
            <a:noFill/>
            <a:miter lim="800000"/>
            <a:headEnd/>
            <a:tailEnd/>
          </a:ln>
          <a:effectLst/>
        </p:spPr>
        <p:txBody>
          <a:bodyPr wrap="square" lIns="92075" tIns="46038" rIns="92075" bIns="46038">
            <a:spAutoFit/>
          </a:bodyPr>
          <a:lstStyle/>
          <a:p>
            <a:r>
              <a:rPr lang="az-Latn-AZ" sz="3200" i="1" dirty="0" smtClean="0">
                <a:solidFill>
                  <a:srgbClr val="0000CC"/>
                </a:solidFill>
                <a:latin typeface="Arial" pitchFamily="34" charset="0"/>
                <a:cs typeface="Arial" pitchFamily="34" charset="0"/>
              </a:rPr>
              <a:t>     Hər kim öyrənməyi</a:t>
            </a:r>
            <a:endParaRPr lang="az-Latn-AZ" sz="3200" i="1" dirty="0" smtClean="0">
              <a:solidFill>
                <a:srgbClr val="0000CC"/>
              </a:solidFill>
            </a:endParaRPr>
          </a:p>
          <a:p>
            <a:r>
              <a:rPr lang="az-Latn-AZ" sz="3200" i="1" dirty="0" smtClean="0">
                <a:solidFill>
                  <a:srgbClr val="0000CC"/>
                </a:solidFill>
                <a:latin typeface="Arial" pitchFamily="34" charset="0"/>
                <a:cs typeface="Arial" pitchFamily="34" charset="0"/>
              </a:rPr>
              <a:t>                             bilməyirsə ar,</a:t>
            </a:r>
          </a:p>
          <a:p>
            <a:r>
              <a:rPr lang="az-Latn-AZ" sz="3200" i="1" dirty="0" smtClean="0">
                <a:solidFill>
                  <a:srgbClr val="0000CC"/>
                </a:solidFill>
                <a:latin typeface="Arial" pitchFamily="34" charset="0"/>
                <a:cs typeface="Arial" pitchFamily="34" charset="0"/>
              </a:rPr>
              <a:t>       Sudan dürr, daşdan da </a:t>
            </a:r>
          </a:p>
          <a:p>
            <a:r>
              <a:rPr lang="az-Latn-AZ" sz="3200" i="1" dirty="0" smtClean="0">
                <a:solidFill>
                  <a:srgbClr val="0000CC"/>
                </a:solidFill>
                <a:latin typeface="Arial" pitchFamily="34" charset="0"/>
                <a:cs typeface="Arial" pitchFamily="34" charset="0"/>
              </a:rPr>
              <a:t>                  gövhər  çıxarar</a:t>
            </a:r>
          </a:p>
          <a:p>
            <a:r>
              <a:rPr lang="az-Latn-AZ" sz="3200" i="1" dirty="0" smtClean="0">
                <a:solidFill>
                  <a:srgbClr val="0000CC"/>
                </a:solidFill>
                <a:latin typeface="Arial" pitchFamily="34" charset="0"/>
                <a:cs typeface="Arial" pitchFamily="34" charset="0"/>
              </a:rPr>
              <a:t>Ancaq , öyrənməyi  </a:t>
            </a:r>
          </a:p>
          <a:p>
            <a:r>
              <a:rPr lang="az-Latn-AZ" sz="3200" i="1" dirty="0" smtClean="0">
                <a:solidFill>
                  <a:srgbClr val="0000CC"/>
                </a:solidFill>
                <a:latin typeface="Arial" pitchFamily="34" charset="0"/>
                <a:cs typeface="Arial" pitchFamily="34" charset="0"/>
              </a:rPr>
              <a:t>                    ar  bilən insan</a:t>
            </a:r>
          </a:p>
          <a:p>
            <a:r>
              <a:rPr lang="az-Latn-AZ" sz="3200" i="1" dirty="0" smtClean="0">
                <a:solidFill>
                  <a:srgbClr val="0000CC"/>
                </a:solidFill>
                <a:latin typeface="Arial" pitchFamily="34" charset="0"/>
                <a:cs typeface="Arial" pitchFamily="34" charset="0"/>
              </a:rPr>
              <a:t>Məhrumdur  dünyada</a:t>
            </a:r>
          </a:p>
          <a:p>
            <a:r>
              <a:rPr lang="az-Latn-AZ" sz="3200" i="1" dirty="0" smtClean="0">
                <a:solidFill>
                  <a:srgbClr val="0000CC"/>
                </a:solidFill>
                <a:latin typeface="Arial" pitchFamily="34" charset="0"/>
                <a:cs typeface="Arial" pitchFamily="34" charset="0"/>
              </a:rPr>
              <a:t>                bilik almaqdan</a:t>
            </a:r>
          </a:p>
          <a:p>
            <a:r>
              <a:rPr lang="az-Latn-AZ" sz="3200" i="1" dirty="0" smtClean="0">
                <a:solidFill>
                  <a:srgbClr val="FF0000"/>
                </a:solidFill>
                <a:latin typeface="Arial" pitchFamily="34" charset="0"/>
                <a:cs typeface="Arial" pitchFamily="34" charset="0"/>
              </a:rPr>
              <a:t>          / Nizami Gəncəvi/</a:t>
            </a:r>
          </a:p>
          <a:p>
            <a:endParaRPr lang="az-Latn-AZ" sz="3200" i="1" dirty="0" smtClean="0">
              <a:solidFill>
                <a:srgbClr val="0000CC"/>
              </a:solidFill>
              <a:latin typeface="Arial" pitchFamily="34" charset="0"/>
              <a:cs typeface="Arial" pitchFamily="34" charset="0"/>
            </a:endParaRPr>
          </a:p>
        </p:txBody>
      </p:sp>
    </p:spTree>
  </p:cSld>
  <p:clrMapOvr>
    <a:masterClrMapping/>
  </p:clrMapOvr>
  <p:transition advTm="18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45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45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45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145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145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45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75"/>
                                  </p:iterate>
                                  <p:childTnLst>
                                    <p:set>
                                      <p:cBhvr>
                                        <p:cTn id="34" dur="1" fill="hold">
                                          <p:stCondLst>
                                            <p:cond delay="74"/>
                                          </p:stCondLst>
                                        </p:cTn>
                                        <p:tgtEl>
                                          <p:spTgt spid="145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75"/>
                                  </p:iterate>
                                  <p:childTnLst>
                                    <p:set>
                                      <p:cBhvr>
                                        <p:cTn id="38" dur="1" fill="hold">
                                          <p:stCondLst>
                                            <p:cond delay="74"/>
                                          </p:stCondLst>
                                        </p:cTn>
                                        <p:tgtEl>
                                          <p:spTgt spid="1454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7" presetClass="exit" presetSubtype="0" fill="hold" grpId="1" nodeType="clickEffect">
                                  <p:stCondLst>
                                    <p:cond delay="0"/>
                                  </p:stCondLst>
                                  <p:iterate type="lt">
                                    <p:tmPct val="50000"/>
                                  </p:iterate>
                                  <p:childTnLst>
                                    <p:anim calcmode="discrete" valueType="clr">
                                      <p:cBhvr override="childStyle">
                                        <p:cTn id="42" dur="80"/>
                                        <p:tgtEl>
                                          <p:spTgt spid="145411">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43" dur="80"/>
                                        <p:tgtEl>
                                          <p:spTgt spid="145411">
                                            <p:txEl>
                                              <p:pRg st="0" end="0"/>
                                            </p:txEl>
                                          </p:spTgt>
                                        </p:tgtEl>
                                        <p:attrNameLst>
                                          <p:attrName>fillcolor</p:attrName>
                                        </p:attrNameLst>
                                      </p:cBhvr>
                                      <p:tavLst>
                                        <p:tav tm="0">
                                          <p:val>
                                            <p:clrVal>
                                              <a:schemeClr val="hlink"/>
                                            </p:clrVal>
                                          </p:val>
                                        </p:tav>
                                        <p:tav tm="50000">
                                          <p:val>
                                            <p:clrVal>
                                              <a:schemeClr val="accent2"/>
                                            </p:clrVal>
                                          </p:val>
                                        </p:tav>
                                      </p:tavLst>
                                    </p:anim>
                                    <p:set>
                                      <p:cBhvr>
                                        <p:cTn id="44" dur="80"/>
                                        <p:tgtEl>
                                          <p:spTgt spid="145411">
                                            <p:txEl>
                                              <p:pRg st="0" end="0"/>
                                            </p:txEl>
                                          </p:spTgt>
                                        </p:tgtEl>
                                        <p:attrNameLst>
                                          <p:attrName>fill.type</p:attrName>
                                        </p:attrNameLst>
                                      </p:cBhvr>
                                      <p:to>
                                        <p:strVal val="solid"/>
                                      </p:to>
                                    </p:set>
                                    <p:set>
                                      <p:cBhvr>
                                        <p:cTn id="45" dur="1" fill="hold">
                                          <p:stCondLst>
                                            <p:cond delay="79"/>
                                          </p:stCondLst>
                                        </p:cTn>
                                        <p:tgtEl>
                                          <p:spTgt spid="145411">
                                            <p:txEl>
                                              <p:pRg st="0" end="0"/>
                                            </p:txEl>
                                          </p:spTgt>
                                        </p:tgtEl>
                                        <p:attrNameLst>
                                          <p:attrName>style.visibility</p:attrName>
                                        </p:attrNameLst>
                                      </p:cBhvr>
                                      <p:to>
                                        <p:strVal val="hidden"/>
                                      </p:to>
                                    </p:set>
                                  </p:childTnLst>
                                </p:cTn>
                              </p:par>
                              <p:par>
                                <p:cTn id="46" presetID="27" presetClass="exit" presetSubtype="0" fill="hold" grpId="1" nodeType="withEffect">
                                  <p:stCondLst>
                                    <p:cond delay="0"/>
                                  </p:stCondLst>
                                  <p:iterate type="lt">
                                    <p:tmPct val="50000"/>
                                  </p:iterate>
                                  <p:childTnLst>
                                    <p:anim calcmode="discrete" valueType="clr">
                                      <p:cBhvr override="childStyle">
                                        <p:cTn id="47" dur="80"/>
                                        <p:tgtEl>
                                          <p:spTgt spid="145411">
                                            <p:txEl>
                                              <p:pRg st="1" end="1"/>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48" dur="80"/>
                                        <p:tgtEl>
                                          <p:spTgt spid="145411">
                                            <p:txEl>
                                              <p:pRg st="1" end="1"/>
                                            </p:txEl>
                                          </p:spTgt>
                                        </p:tgtEl>
                                        <p:attrNameLst>
                                          <p:attrName>fillcolor</p:attrName>
                                        </p:attrNameLst>
                                      </p:cBhvr>
                                      <p:tavLst>
                                        <p:tav tm="0">
                                          <p:val>
                                            <p:clrVal>
                                              <a:schemeClr val="hlink"/>
                                            </p:clrVal>
                                          </p:val>
                                        </p:tav>
                                        <p:tav tm="50000">
                                          <p:val>
                                            <p:clrVal>
                                              <a:schemeClr val="accent2"/>
                                            </p:clrVal>
                                          </p:val>
                                        </p:tav>
                                      </p:tavLst>
                                    </p:anim>
                                    <p:set>
                                      <p:cBhvr>
                                        <p:cTn id="49" dur="80"/>
                                        <p:tgtEl>
                                          <p:spTgt spid="145411">
                                            <p:txEl>
                                              <p:pRg st="1" end="1"/>
                                            </p:txEl>
                                          </p:spTgt>
                                        </p:tgtEl>
                                        <p:attrNameLst>
                                          <p:attrName>fill.type</p:attrName>
                                        </p:attrNameLst>
                                      </p:cBhvr>
                                      <p:to>
                                        <p:strVal val="solid"/>
                                      </p:to>
                                    </p:set>
                                    <p:set>
                                      <p:cBhvr>
                                        <p:cTn id="50" dur="1" fill="hold">
                                          <p:stCondLst>
                                            <p:cond delay="79"/>
                                          </p:stCondLst>
                                        </p:cTn>
                                        <p:tgtEl>
                                          <p:spTgt spid="145411">
                                            <p:txEl>
                                              <p:pRg st="1" end="1"/>
                                            </p:txEl>
                                          </p:spTgt>
                                        </p:tgtEl>
                                        <p:attrNameLst>
                                          <p:attrName>style.visibility</p:attrName>
                                        </p:attrNameLst>
                                      </p:cBhvr>
                                      <p:to>
                                        <p:strVal val="hidden"/>
                                      </p:to>
                                    </p:set>
                                  </p:childTnLst>
                                </p:cTn>
                              </p:par>
                              <p:par>
                                <p:cTn id="51" presetID="27" presetClass="exit" presetSubtype="0" fill="hold" grpId="1" nodeType="withEffect">
                                  <p:stCondLst>
                                    <p:cond delay="0"/>
                                  </p:stCondLst>
                                  <p:iterate type="lt">
                                    <p:tmPct val="50000"/>
                                  </p:iterate>
                                  <p:childTnLst>
                                    <p:anim calcmode="discrete" valueType="clr">
                                      <p:cBhvr override="childStyle">
                                        <p:cTn id="52" dur="80"/>
                                        <p:tgtEl>
                                          <p:spTgt spid="145411">
                                            <p:txEl>
                                              <p:pRg st="2" end="2"/>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53" dur="80"/>
                                        <p:tgtEl>
                                          <p:spTgt spid="145411">
                                            <p:txEl>
                                              <p:pRg st="2" end="2"/>
                                            </p:txEl>
                                          </p:spTgt>
                                        </p:tgtEl>
                                        <p:attrNameLst>
                                          <p:attrName>fillcolor</p:attrName>
                                        </p:attrNameLst>
                                      </p:cBhvr>
                                      <p:tavLst>
                                        <p:tav tm="0">
                                          <p:val>
                                            <p:clrVal>
                                              <a:schemeClr val="hlink"/>
                                            </p:clrVal>
                                          </p:val>
                                        </p:tav>
                                        <p:tav tm="50000">
                                          <p:val>
                                            <p:clrVal>
                                              <a:schemeClr val="accent2"/>
                                            </p:clrVal>
                                          </p:val>
                                        </p:tav>
                                      </p:tavLst>
                                    </p:anim>
                                    <p:set>
                                      <p:cBhvr>
                                        <p:cTn id="54" dur="80"/>
                                        <p:tgtEl>
                                          <p:spTgt spid="145411">
                                            <p:txEl>
                                              <p:pRg st="2" end="2"/>
                                            </p:txEl>
                                          </p:spTgt>
                                        </p:tgtEl>
                                        <p:attrNameLst>
                                          <p:attrName>fill.type</p:attrName>
                                        </p:attrNameLst>
                                      </p:cBhvr>
                                      <p:to>
                                        <p:strVal val="solid"/>
                                      </p:to>
                                    </p:set>
                                    <p:set>
                                      <p:cBhvr>
                                        <p:cTn id="55" dur="1" fill="hold">
                                          <p:stCondLst>
                                            <p:cond delay="79"/>
                                          </p:stCondLst>
                                        </p:cTn>
                                        <p:tgtEl>
                                          <p:spTgt spid="145411">
                                            <p:txEl>
                                              <p:pRg st="2" end="2"/>
                                            </p:txEl>
                                          </p:spTgt>
                                        </p:tgtEl>
                                        <p:attrNameLst>
                                          <p:attrName>style.visibility</p:attrName>
                                        </p:attrNameLst>
                                      </p:cBhvr>
                                      <p:to>
                                        <p:strVal val="hidden"/>
                                      </p:to>
                                    </p:set>
                                  </p:childTnLst>
                                </p:cTn>
                              </p:par>
                              <p:par>
                                <p:cTn id="56" presetID="27" presetClass="exit" presetSubtype="0" fill="hold" grpId="1" nodeType="withEffect">
                                  <p:stCondLst>
                                    <p:cond delay="0"/>
                                  </p:stCondLst>
                                  <p:iterate type="lt">
                                    <p:tmPct val="50000"/>
                                  </p:iterate>
                                  <p:childTnLst>
                                    <p:anim calcmode="discrete" valueType="clr">
                                      <p:cBhvr override="childStyle">
                                        <p:cTn id="57" dur="80"/>
                                        <p:tgtEl>
                                          <p:spTgt spid="145411">
                                            <p:txEl>
                                              <p:pRg st="3" end="3"/>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58" dur="80"/>
                                        <p:tgtEl>
                                          <p:spTgt spid="145411">
                                            <p:txEl>
                                              <p:pRg st="3" end="3"/>
                                            </p:txEl>
                                          </p:spTgt>
                                        </p:tgtEl>
                                        <p:attrNameLst>
                                          <p:attrName>fillcolor</p:attrName>
                                        </p:attrNameLst>
                                      </p:cBhvr>
                                      <p:tavLst>
                                        <p:tav tm="0">
                                          <p:val>
                                            <p:clrVal>
                                              <a:schemeClr val="hlink"/>
                                            </p:clrVal>
                                          </p:val>
                                        </p:tav>
                                        <p:tav tm="50000">
                                          <p:val>
                                            <p:clrVal>
                                              <a:schemeClr val="accent2"/>
                                            </p:clrVal>
                                          </p:val>
                                        </p:tav>
                                      </p:tavLst>
                                    </p:anim>
                                    <p:set>
                                      <p:cBhvr>
                                        <p:cTn id="59" dur="80"/>
                                        <p:tgtEl>
                                          <p:spTgt spid="145411">
                                            <p:txEl>
                                              <p:pRg st="3" end="3"/>
                                            </p:txEl>
                                          </p:spTgt>
                                        </p:tgtEl>
                                        <p:attrNameLst>
                                          <p:attrName>fill.type</p:attrName>
                                        </p:attrNameLst>
                                      </p:cBhvr>
                                      <p:to>
                                        <p:strVal val="solid"/>
                                      </p:to>
                                    </p:set>
                                    <p:set>
                                      <p:cBhvr>
                                        <p:cTn id="60" dur="1" fill="hold">
                                          <p:stCondLst>
                                            <p:cond delay="79"/>
                                          </p:stCondLst>
                                        </p:cTn>
                                        <p:tgtEl>
                                          <p:spTgt spid="145411">
                                            <p:txEl>
                                              <p:pRg st="3" end="3"/>
                                            </p:txEl>
                                          </p:spTgt>
                                        </p:tgtEl>
                                        <p:attrNameLst>
                                          <p:attrName>style.visibility</p:attrName>
                                        </p:attrNameLst>
                                      </p:cBhvr>
                                      <p:to>
                                        <p:strVal val="hidden"/>
                                      </p:to>
                                    </p:set>
                                  </p:childTnLst>
                                </p:cTn>
                              </p:par>
                              <p:par>
                                <p:cTn id="61" presetID="27" presetClass="exit" presetSubtype="0" fill="hold" grpId="1" nodeType="withEffect">
                                  <p:stCondLst>
                                    <p:cond delay="0"/>
                                  </p:stCondLst>
                                  <p:iterate type="lt">
                                    <p:tmPct val="50000"/>
                                  </p:iterate>
                                  <p:childTnLst>
                                    <p:anim calcmode="discrete" valueType="clr">
                                      <p:cBhvr override="childStyle">
                                        <p:cTn id="62" dur="80"/>
                                        <p:tgtEl>
                                          <p:spTgt spid="145411">
                                            <p:txEl>
                                              <p:pRg st="4" end="4"/>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63" dur="80"/>
                                        <p:tgtEl>
                                          <p:spTgt spid="145411">
                                            <p:txEl>
                                              <p:pRg st="4" end="4"/>
                                            </p:txEl>
                                          </p:spTgt>
                                        </p:tgtEl>
                                        <p:attrNameLst>
                                          <p:attrName>fillcolor</p:attrName>
                                        </p:attrNameLst>
                                      </p:cBhvr>
                                      <p:tavLst>
                                        <p:tav tm="0">
                                          <p:val>
                                            <p:clrVal>
                                              <a:schemeClr val="hlink"/>
                                            </p:clrVal>
                                          </p:val>
                                        </p:tav>
                                        <p:tav tm="50000">
                                          <p:val>
                                            <p:clrVal>
                                              <a:schemeClr val="accent2"/>
                                            </p:clrVal>
                                          </p:val>
                                        </p:tav>
                                      </p:tavLst>
                                    </p:anim>
                                    <p:set>
                                      <p:cBhvr>
                                        <p:cTn id="64" dur="80"/>
                                        <p:tgtEl>
                                          <p:spTgt spid="145411">
                                            <p:txEl>
                                              <p:pRg st="4" end="4"/>
                                            </p:txEl>
                                          </p:spTgt>
                                        </p:tgtEl>
                                        <p:attrNameLst>
                                          <p:attrName>fill.type</p:attrName>
                                        </p:attrNameLst>
                                      </p:cBhvr>
                                      <p:to>
                                        <p:strVal val="solid"/>
                                      </p:to>
                                    </p:set>
                                    <p:set>
                                      <p:cBhvr>
                                        <p:cTn id="65" dur="1" fill="hold">
                                          <p:stCondLst>
                                            <p:cond delay="79"/>
                                          </p:stCondLst>
                                        </p:cTn>
                                        <p:tgtEl>
                                          <p:spTgt spid="145411">
                                            <p:txEl>
                                              <p:pRg st="4" end="4"/>
                                            </p:txEl>
                                          </p:spTgt>
                                        </p:tgtEl>
                                        <p:attrNameLst>
                                          <p:attrName>style.visibility</p:attrName>
                                        </p:attrNameLst>
                                      </p:cBhvr>
                                      <p:to>
                                        <p:strVal val="hidden"/>
                                      </p:to>
                                    </p:set>
                                  </p:childTnLst>
                                </p:cTn>
                              </p:par>
                              <p:par>
                                <p:cTn id="66" presetID="27" presetClass="exit" presetSubtype="0" fill="hold" grpId="1" nodeType="withEffect">
                                  <p:stCondLst>
                                    <p:cond delay="0"/>
                                  </p:stCondLst>
                                  <p:iterate type="lt">
                                    <p:tmPct val="50000"/>
                                  </p:iterate>
                                  <p:childTnLst>
                                    <p:anim calcmode="discrete" valueType="clr">
                                      <p:cBhvr override="childStyle">
                                        <p:cTn id="67" dur="80"/>
                                        <p:tgtEl>
                                          <p:spTgt spid="145411">
                                            <p:txEl>
                                              <p:pRg st="5" end="5"/>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68" dur="80"/>
                                        <p:tgtEl>
                                          <p:spTgt spid="145411">
                                            <p:txEl>
                                              <p:pRg st="5" end="5"/>
                                            </p:txEl>
                                          </p:spTgt>
                                        </p:tgtEl>
                                        <p:attrNameLst>
                                          <p:attrName>fillcolor</p:attrName>
                                        </p:attrNameLst>
                                      </p:cBhvr>
                                      <p:tavLst>
                                        <p:tav tm="0">
                                          <p:val>
                                            <p:clrVal>
                                              <a:schemeClr val="hlink"/>
                                            </p:clrVal>
                                          </p:val>
                                        </p:tav>
                                        <p:tav tm="50000">
                                          <p:val>
                                            <p:clrVal>
                                              <a:schemeClr val="accent2"/>
                                            </p:clrVal>
                                          </p:val>
                                        </p:tav>
                                      </p:tavLst>
                                    </p:anim>
                                    <p:set>
                                      <p:cBhvr>
                                        <p:cTn id="69" dur="80"/>
                                        <p:tgtEl>
                                          <p:spTgt spid="145411">
                                            <p:txEl>
                                              <p:pRg st="5" end="5"/>
                                            </p:txEl>
                                          </p:spTgt>
                                        </p:tgtEl>
                                        <p:attrNameLst>
                                          <p:attrName>fill.type</p:attrName>
                                        </p:attrNameLst>
                                      </p:cBhvr>
                                      <p:to>
                                        <p:strVal val="solid"/>
                                      </p:to>
                                    </p:set>
                                    <p:set>
                                      <p:cBhvr>
                                        <p:cTn id="70" dur="1" fill="hold">
                                          <p:stCondLst>
                                            <p:cond delay="79"/>
                                          </p:stCondLst>
                                        </p:cTn>
                                        <p:tgtEl>
                                          <p:spTgt spid="145411">
                                            <p:txEl>
                                              <p:pRg st="5" end="5"/>
                                            </p:txEl>
                                          </p:spTgt>
                                        </p:tgtEl>
                                        <p:attrNameLst>
                                          <p:attrName>style.visibility</p:attrName>
                                        </p:attrNameLst>
                                      </p:cBhvr>
                                      <p:to>
                                        <p:strVal val="hidden"/>
                                      </p:to>
                                    </p:set>
                                  </p:childTnLst>
                                </p:cTn>
                              </p:par>
                              <p:par>
                                <p:cTn id="71" presetID="27" presetClass="exit" presetSubtype="0" fill="hold" grpId="1" nodeType="withEffect">
                                  <p:stCondLst>
                                    <p:cond delay="0"/>
                                  </p:stCondLst>
                                  <p:iterate type="lt">
                                    <p:tmPct val="50000"/>
                                  </p:iterate>
                                  <p:childTnLst>
                                    <p:anim calcmode="discrete" valueType="clr">
                                      <p:cBhvr override="childStyle">
                                        <p:cTn id="72" dur="80"/>
                                        <p:tgtEl>
                                          <p:spTgt spid="145411">
                                            <p:txEl>
                                              <p:pRg st="6" end="6"/>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73" dur="80"/>
                                        <p:tgtEl>
                                          <p:spTgt spid="145411">
                                            <p:txEl>
                                              <p:pRg st="6" end="6"/>
                                            </p:txEl>
                                          </p:spTgt>
                                        </p:tgtEl>
                                        <p:attrNameLst>
                                          <p:attrName>fillcolor</p:attrName>
                                        </p:attrNameLst>
                                      </p:cBhvr>
                                      <p:tavLst>
                                        <p:tav tm="0">
                                          <p:val>
                                            <p:clrVal>
                                              <a:schemeClr val="hlink"/>
                                            </p:clrVal>
                                          </p:val>
                                        </p:tav>
                                        <p:tav tm="50000">
                                          <p:val>
                                            <p:clrVal>
                                              <a:schemeClr val="accent2"/>
                                            </p:clrVal>
                                          </p:val>
                                        </p:tav>
                                      </p:tavLst>
                                    </p:anim>
                                    <p:set>
                                      <p:cBhvr>
                                        <p:cTn id="74" dur="80"/>
                                        <p:tgtEl>
                                          <p:spTgt spid="145411">
                                            <p:txEl>
                                              <p:pRg st="6" end="6"/>
                                            </p:txEl>
                                          </p:spTgt>
                                        </p:tgtEl>
                                        <p:attrNameLst>
                                          <p:attrName>fill.type</p:attrName>
                                        </p:attrNameLst>
                                      </p:cBhvr>
                                      <p:to>
                                        <p:strVal val="solid"/>
                                      </p:to>
                                    </p:set>
                                    <p:set>
                                      <p:cBhvr>
                                        <p:cTn id="75" dur="1" fill="hold">
                                          <p:stCondLst>
                                            <p:cond delay="79"/>
                                          </p:stCondLst>
                                        </p:cTn>
                                        <p:tgtEl>
                                          <p:spTgt spid="145411">
                                            <p:txEl>
                                              <p:pRg st="6" end="6"/>
                                            </p:txEl>
                                          </p:spTgt>
                                        </p:tgtEl>
                                        <p:attrNameLst>
                                          <p:attrName>style.visibility</p:attrName>
                                        </p:attrNameLst>
                                      </p:cBhvr>
                                      <p:to>
                                        <p:strVal val="hidden"/>
                                      </p:to>
                                    </p:set>
                                  </p:childTnLst>
                                </p:cTn>
                              </p:par>
                              <p:par>
                                <p:cTn id="76" presetID="27" presetClass="exit" presetSubtype="0" fill="hold" grpId="1" nodeType="withEffect">
                                  <p:stCondLst>
                                    <p:cond delay="0"/>
                                  </p:stCondLst>
                                  <p:iterate type="lt">
                                    <p:tmPct val="50000"/>
                                  </p:iterate>
                                  <p:childTnLst>
                                    <p:anim calcmode="discrete" valueType="clr">
                                      <p:cBhvr override="childStyle">
                                        <p:cTn id="77" dur="80"/>
                                        <p:tgtEl>
                                          <p:spTgt spid="145411">
                                            <p:txEl>
                                              <p:pRg st="7" end="7"/>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78" dur="80"/>
                                        <p:tgtEl>
                                          <p:spTgt spid="145411">
                                            <p:txEl>
                                              <p:pRg st="7" end="7"/>
                                            </p:txEl>
                                          </p:spTgt>
                                        </p:tgtEl>
                                        <p:attrNameLst>
                                          <p:attrName>fillcolor</p:attrName>
                                        </p:attrNameLst>
                                      </p:cBhvr>
                                      <p:tavLst>
                                        <p:tav tm="0">
                                          <p:val>
                                            <p:clrVal>
                                              <a:schemeClr val="hlink"/>
                                            </p:clrVal>
                                          </p:val>
                                        </p:tav>
                                        <p:tav tm="50000">
                                          <p:val>
                                            <p:clrVal>
                                              <a:schemeClr val="accent2"/>
                                            </p:clrVal>
                                          </p:val>
                                        </p:tav>
                                      </p:tavLst>
                                    </p:anim>
                                    <p:set>
                                      <p:cBhvr>
                                        <p:cTn id="79" dur="80"/>
                                        <p:tgtEl>
                                          <p:spTgt spid="145411">
                                            <p:txEl>
                                              <p:pRg st="7" end="7"/>
                                            </p:txEl>
                                          </p:spTgt>
                                        </p:tgtEl>
                                        <p:attrNameLst>
                                          <p:attrName>fill.type</p:attrName>
                                        </p:attrNameLst>
                                      </p:cBhvr>
                                      <p:to>
                                        <p:strVal val="solid"/>
                                      </p:to>
                                    </p:set>
                                    <p:set>
                                      <p:cBhvr>
                                        <p:cTn id="80" dur="1" fill="hold">
                                          <p:stCondLst>
                                            <p:cond delay="79"/>
                                          </p:stCondLst>
                                        </p:cTn>
                                        <p:tgtEl>
                                          <p:spTgt spid="145411">
                                            <p:txEl>
                                              <p:pRg st="7" end="7"/>
                                            </p:txEl>
                                          </p:spTgt>
                                        </p:tgtEl>
                                        <p:attrNameLst>
                                          <p:attrName>style.visibility</p:attrName>
                                        </p:attrNameLst>
                                      </p:cBhvr>
                                      <p:to>
                                        <p:strVal val="hidden"/>
                                      </p:to>
                                    </p:set>
                                  </p:childTnLst>
                                </p:cTn>
                              </p:par>
                              <p:par>
                                <p:cTn id="81" presetID="27" presetClass="exit" presetSubtype="0" fill="hold" grpId="1" nodeType="withEffect">
                                  <p:stCondLst>
                                    <p:cond delay="0"/>
                                  </p:stCondLst>
                                  <p:iterate type="lt">
                                    <p:tmPct val="50000"/>
                                  </p:iterate>
                                  <p:childTnLst>
                                    <p:anim calcmode="discrete" valueType="clr">
                                      <p:cBhvr override="childStyle">
                                        <p:cTn id="82" dur="80"/>
                                        <p:tgtEl>
                                          <p:spTgt spid="145411">
                                            <p:txEl>
                                              <p:pRg st="8" end="8"/>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83" dur="80"/>
                                        <p:tgtEl>
                                          <p:spTgt spid="145411">
                                            <p:txEl>
                                              <p:pRg st="8" end="8"/>
                                            </p:txEl>
                                          </p:spTgt>
                                        </p:tgtEl>
                                        <p:attrNameLst>
                                          <p:attrName>fillcolor</p:attrName>
                                        </p:attrNameLst>
                                      </p:cBhvr>
                                      <p:tavLst>
                                        <p:tav tm="0">
                                          <p:val>
                                            <p:clrVal>
                                              <a:schemeClr val="hlink"/>
                                            </p:clrVal>
                                          </p:val>
                                        </p:tav>
                                        <p:tav tm="50000">
                                          <p:val>
                                            <p:clrVal>
                                              <a:schemeClr val="accent2"/>
                                            </p:clrVal>
                                          </p:val>
                                        </p:tav>
                                      </p:tavLst>
                                    </p:anim>
                                    <p:set>
                                      <p:cBhvr>
                                        <p:cTn id="84" dur="80"/>
                                        <p:tgtEl>
                                          <p:spTgt spid="145411">
                                            <p:txEl>
                                              <p:pRg st="8" end="8"/>
                                            </p:txEl>
                                          </p:spTgt>
                                        </p:tgtEl>
                                        <p:attrNameLst>
                                          <p:attrName>fill.type</p:attrName>
                                        </p:attrNameLst>
                                      </p:cBhvr>
                                      <p:to>
                                        <p:strVal val="solid"/>
                                      </p:to>
                                    </p:set>
                                    <p:set>
                                      <p:cBhvr>
                                        <p:cTn id="85" dur="1" fill="hold">
                                          <p:stCondLst>
                                            <p:cond delay="79"/>
                                          </p:stCondLst>
                                        </p:cTn>
                                        <p:tgtEl>
                                          <p:spTgt spid="14541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P spid="145411" grpId="1"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TotalTime>
  <Words>600</Words>
  <Application>Microsoft Office PowerPoint</Application>
  <PresentationFormat>On-screen Show (4:3)</PresentationFormat>
  <Paragraphs>113</Paragraphs>
  <Slides>25</Slides>
  <Notes>2</Notes>
  <HiddenSlides>0</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Поток</vt:lpstr>
      <vt:lpstr>PowerPoint Presentation</vt:lpstr>
      <vt:lpstr>PowerPoint Presentation</vt:lpstr>
      <vt:lpstr>PowerPoint Presentation</vt:lpstr>
      <vt:lpstr>Kitablara bu dünyanın sirləri saxlanılan incilər də demək 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Xalq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User-PC</cp:lastModifiedBy>
  <cp:revision>3</cp:revision>
  <dcterms:created xsi:type="dcterms:W3CDTF">2014-01-31T16:05:24Z</dcterms:created>
  <dcterms:modified xsi:type="dcterms:W3CDTF">2017-04-28T05:07:23Z</dcterms:modified>
</cp:coreProperties>
</file>