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83" r:id="rId4"/>
    <p:sldId id="262" r:id="rId5"/>
    <p:sldId id="282" r:id="rId6"/>
    <p:sldId id="263" r:id="rId7"/>
    <p:sldId id="265" r:id="rId8"/>
    <p:sldId id="266" r:id="rId9"/>
    <p:sldId id="267" r:id="rId10"/>
    <p:sldId id="268" r:id="rId11"/>
    <p:sldId id="269" r:id="rId12"/>
    <p:sldId id="258" r:id="rId13"/>
    <p:sldId id="270" r:id="rId14"/>
    <p:sldId id="25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2F65-61F9-47DC-9D58-5972DCF082CC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7D2C-06D1-4F64-B89F-50125A3B2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8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2F65-61F9-47DC-9D58-5972DCF082CC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7D2C-06D1-4F64-B89F-50125A3B2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5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2F65-61F9-47DC-9D58-5972DCF082CC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7D2C-06D1-4F64-B89F-50125A3B2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23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2F65-61F9-47DC-9D58-5972DCF082CC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7D2C-06D1-4F64-B89F-50125A3B2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6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2F65-61F9-47DC-9D58-5972DCF082CC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7D2C-06D1-4F64-B89F-50125A3B2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5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2F65-61F9-47DC-9D58-5972DCF082CC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7D2C-06D1-4F64-B89F-50125A3B2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6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2F65-61F9-47DC-9D58-5972DCF082CC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7D2C-06D1-4F64-B89F-50125A3B2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6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2F65-61F9-47DC-9D58-5972DCF082CC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7D2C-06D1-4F64-B89F-50125A3B2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1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2F65-61F9-47DC-9D58-5972DCF082CC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7D2C-06D1-4F64-B89F-50125A3B2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5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2F65-61F9-47DC-9D58-5972DCF082CC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7D2C-06D1-4F64-B89F-50125A3B2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9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2F65-61F9-47DC-9D58-5972DCF082CC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7D2C-06D1-4F64-B89F-50125A3B2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8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A2F65-61F9-47DC-9D58-5972DCF082CC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7D2C-06D1-4F64-B89F-50125A3B2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5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Bookman Old Style" pitchFamily="18" charset="0"/>
              </a:rPr>
              <a:t>AT THE TOY SHOP</a:t>
            </a:r>
            <a:endParaRPr lang="ru-RU" sz="5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94" y="1600200"/>
            <a:ext cx="5423612" cy="4525963"/>
          </a:xfrm>
        </p:spPr>
      </p:pic>
    </p:spTree>
    <p:extLst>
      <p:ext uri="{BB962C8B-B14F-4D97-AF65-F5344CB8AC3E}">
        <p14:creationId xmlns:p14="http://schemas.microsoft.com/office/powerpoint/2010/main" val="21290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66" y="764705"/>
            <a:ext cx="3936437" cy="2952328"/>
          </a:xfrm>
        </p:spPr>
      </p:pic>
    </p:spTree>
    <p:extLst>
      <p:ext uri="{BB962C8B-B14F-4D97-AF65-F5344CB8AC3E}">
        <p14:creationId xmlns:p14="http://schemas.microsoft.com/office/powerpoint/2010/main" val="10400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512168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</a:rPr>
              <a:t>THAT BREAD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66" y="764705"/>
            <a:ext cx="3936437" cy="2952328"/>
          </a:xfrm>
        </p:spPr>
      </p:pic>
    </p:spTree>
    <p:extLst>
      <p:ext uri="{BB962C8B-B14F-4D97-AF65-F5344CB8AC3E}">
        <p14:creationId xmlns:p14="http://schemas.microsoft.com/office/powerpoint/2010/main" val="32491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2647686"/>
            <a:ext cx="5158904" cy="3225270"/>
          </a:xfrm>
        </p:spPr>
      </p:pic>
    </p:spTree>
    <p:extLst>
      <p:ext uri="{BB962C8B-B14F-4D97-AF65-F5344CB8AC3E}">
        <p14:creationId xmlns:p14="http://schemas.microsoft.com/office/powerpoint/2010/main" val="41822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ROSE</a:t>
            </a:r>
            <a:endParaRPr lang="ru-RU" sz="7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2647686"/>
            <a:ext cx="5158904" cy="3225270"/>
          </a:xfrm>
        </p:spPr>
      </p:pic>
    </p:spTree>
    <p:extLst>
      <p:ext uri="{BB962C8B-B14F-4D97-AF65-F5344CB8AC3E}">
        <p14:creationId xmlns:p14="http://schemas.microsoft.com/office/powerpoint/2010/main" val="28773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8229600" cy="1584176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14" y="836711"/>
            <a:ext cx="3497350" cy="2304257"/>
          </a:xfrm>
        </p:spPr>
      </p:pic>
    </p:spTree>
    <p:extLst>
      <p:ext uri="{BB962C8B-B14F-4D97-AF65-F5344CB8AC3E}">
        <p14:creationId xmlns:p14="http://schemas.microsoft.com/office/powerpoint/2010/main" val="27790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8229600" cy="1584176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THAT CRAB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14" y="836711"/>
            <a:ext cx="3497350" cy="2304257"/>
          </a:xfrm>
        </p:spPr>
      </p:pic>
    </p:spTree>
    <p:extLst>
      <p:ext uri="{BB962C8B-B14F-4D97-AF65-F5344CB8AC3E}">
        <p14:creationId xmlns:p14="http://schemas.microsoft.com/office/powerpoint/2010/main" val="34144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600400" cy="3024336"/>
          </a:xfrm>
        </p:spPr>
      </p:pic>
    </p:spTree>
    <p:extLst>
      <p:ext uri="{BB962C8B-B14F-4D97-AF65-F5344CB8AC3E}">
        <p14:creationId xmlns:p14="http://schemas.microsoft.com/office/powerpoint/2010/main" val="16942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1128"/>
            <a:ext cx="8229600" cy="18002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THOSE TIES</a:t>
            </a:r>
            <a:endParaRPr lang="ru-RU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600400" cy="3024336"/>
          </a:xfrm>
        </p:spPr>
      </p:pic>
    </p:spTree>
    <p:extLst>
      <p:ext uri="{BB962C8B-B14F-4D97-AF65-F5344CB8AC3E}">
        <p14:creationId xmlns:p14="http://schemas.microsoft.com/office/powerpoint/2010/main" val="25611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00200"/>
            <a:ext cx="4752528" cy="4925144"/>
          </a:xfrm>
        </p:spPr>
      </p:pic>
    </p:spTree>
    <p:extLst>
      <p:ext uri="{BB962C8B-B14F-4D97-AF65-F5344CB8AC3E}">
        <p14:creationId xmlns:p14="http://schemas.microsoft.com/office/powerpoint/2010/main" val="34478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</a:rPr>
              <a:t>THESE POTATOES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00200"/>
            <a:ext cx="4752528" cy="4925144"/>
          </a:xfrm>
        </p:spPr>
      </p:pic>
    </p:spTree>
    <p:extLst>
      <p:ext uri="{BB962C8B-B14F-4D97-AF65-F5344CB8AC3E}">
        <p14:creationId xmlns:p14="http://schemas.microsoft.com/office/powerpoint/2010/main" val="4227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3541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ARE MOTHER, BROTHER, FATHER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" y="1628800"/>
            <a:ext cx="7937683" cy="5040560"/>
          </a:xfrm>
          <a:prstGeom prst="rect">
            <a:avLst/>
          </a:prstGeom>
        </p:spPr>
      </p:pic>
      <p:sp>
        <p:nvSpPr>
          <p:cNvPr id="11" name="Выноска 1 10"/>
          <p:cNvSpPr/>
          <p:nvPr/>
        </p:nvSpPr>
        <p:spPr>
          <a:xfrm>
            <a:off x="7452320" y="2348880"/>
            <a:ext cx="914400" cy="612648"/>
          </a:xfrm>
          <a:prstGeom prst="borderCallout1">
            <a:avLst>
              <a:gd name="adj1" fmla="val 34580"/>
              <a:gd name="adj2" fmla="val -2272"/>
              <a:gd name="adj3" fmla="val 164513"/>
              <a:gd name="adj4" fmla="val -883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brother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7308304" y="5895595"/>
            <a:ext cx="1058416" cy="612648"/>
          </a:xfrm>
          <a:prstGeom prst="borderCallout1">
            <a:avLst>
              <a:gd name="adj1" fmla="val 34580"/>
              <a:gd name="adj2" fmla="val -757"/>
              <a:gd name="adj3" fmla="val 65010"/>
              <a:gd name="adj4" fmla="val -1019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father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Выноска 1 12"/>
          <p:cNvSpPr/>
          <p:nvPr/>
        </p:nvSpPr>
        <p:spPr>
          <a:xfrm>
            <a:off x="755576" y="5589240"/>
            <a:ext cx="1080120" cy="612648"/>
          </a:xfrm>
          <a:prstGeom prst="borderCallout1">
            <a:avLst>
              <a:gd name="adj1" fmla="val 25534"/>
              <a:gd name="adj2" fmla="val 99243"/>
              <a:gd name="adj3" fmla="val -36754"/>
              <a:gd name="adj4" fmla="val 1691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mother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</a:rPr>
              <a:t>A GREEN APPLE</a:t>
            </a:r>
            <a:endParaRPr lang="ru-RU" sz="72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882610"/>
            <a:ext cx="5040559" cy="3953707"/>
          </a:xfrm>
        </p:spPr>
      </p:pic>
    </p:spTree>
    <p:extLst>
      <p:ext uri="{BB962C8B-B14F-4D97-AF65-F5344CB8AC3E}">
        <p14:creationId xmlns:p14="http://schemas.microsoft.com/office/powerpoint/2010/main" val="26656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YELLOW CHEESE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00200"/>
            <a:ext cx="5328592" cy="4525963"/>
          </a:xfrm>
        </p:spPr>
      </p:pic>
    </p:spTree>
    <p:extLst>
      <p:ext uri="{BB962C8B-B14F-4D97-AF65-F5344CB8AC3E}">
        <p14:creationId xmlns:p14="http://schemas.microsoft.com/office/powerpoint/2010/main" val="34220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A RED TOMATO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975" y="1945481"/>
            <a:ext cx="3702050" cy="3835400"/>
          </a:xfrm>
        </p:spPr>
      </p:pic>
    </p:spTree>
    <p:extLst>
      <p:ext uri="{BB962C8B-B14F-4D97-AF65-F5344CB8AC3E}">
        <p14:creationId xmlns:p14="http://schemas.microsoft.com/office/powerpoint/2010/main" val="32419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A GREEN CUCUMBER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48" y="1920080"/>
            <a:ext cx="5746388" cy="4707884"/>
          </a:xfrm>
        </p:spPr>
      </p:pic>
    </p:spTree>
    <p:extLst>
      <p:ext uri="{BB962C8B-B14F-4D97-AF65-F5344CB8AC3E}">
        <p14:creationId xmlns:p14="http://schemas.microsoft.com/office/powerpoint/2010/main" val="39417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WHITE MILK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82" y="1600200"/>
            <a:ext cx="606723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4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BROWN COFFEE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" b="7095"/>
          <a:stretch/>
        </p:blipFill>
        <p:spPr>
          <a:xfrm>
            <a:off x="1557056" y="1600200"/>
            <a:ext cx="5979817" cy="4204855"/>
          </a:xfrm>
        </p:spPr>
      </p:pic>
    </p:spTree>
    <p:extLst>
      <p:ext uri="{BB962C8B-B14F-4D97-AF65-F5344CB8AC3E}">
        <p14:creationId xmlns:p14="http://schemas.microsoft.com/office/powerpoint/2010/main" val="26334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IT`S … .</a:t>
            </a:r>
          </a:p>
          <a:p>
            <a:r>
              <a:rPr lang="en-US" sz="5400" b="1" dirty="0" smtClean="0">
                <a:solidFill>
                  <a:srgbClr val="C00000"/>
                </a:solidFill>
              </a:rPr>
              <a:t>WHAT COLOUR IS THE … ?</a:t>
            </a:r>
          </a:p>
        </p:txBody>
      </p:sp>
    </p:spTree>
    <p:extLst>
      <p:ext uri="{BB962C8B-B14F-4D97-AF65-F5344CB8AC3E}">
        <p14:creationId xmlns:p14="http://schemas.microsoft.com/office/powerpoint/2010/main" val="227643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Bookman Old Style" pitchFamily="18" charset="0"/>
              </a:rPr>
              <a:t>AT THE TOY SHOP</a:t>
            </a:r>
            <a:endParaRPr lang="ru-RU" sz="5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93344"/>
            <a:ext cx="7848871" cy="4787983"/>
          </a:xfrm>
        </p:spPr>
      </p:pic>
    </p:spTree>
    <p:extLst>
      <p:ext uri="{BB962C8B-B14F-4D97-AF65-F5344CB8AC3E}">
        <p14:creationId xmlns:p14="http://schemas.microsoft.com/office/powerpoint/2010/main" val="8799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2188995"/>
            <a:ext cx="5249557" cy="3937168"/>
          </a:xfrm>
        </p:spPr>
      </p:pic>
    </p:spTree>
    <p:extLst>
      <p:ext uri="{BB962C8B-B14F-4D97-AF65-F5344CB8AC3E}">
        <p14:creationId xmlns:p14="http://schemas.microsoft.com/office/powerpoint/2010/main" val="31410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THIS ORANGE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2188995"/>
            <a:ext cx="5249557" cy="3937168"/>
          </a:xfrm>
        </p:spPr>
      </p:pic>
    </p:spTree>
    <p:extLst>
      <p:ext uri="{BB962C8B-B14F-4D97-AF65-F5344CB8AC3E}">
        <p14:creationId xmlns:p14="http://schemas.microsoft.com/office/powerpoint/2010/main" val="12929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8721"/>
            <a:ext cx="2859160" cy="2160239"/>
          </a:xfrm>
        </p:spPr>
      </p:pic>
    </p:spTree>
    <p:extLst>
      <p:ext uri="{BB962C8B-B14F-4D97-AF65-F5344CB8AC3E}">
        <p14:creationId xmlns:p14="http://schemas.microsoft.com/office/powerpoint/2010/main" val="26008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37112"/>
            <a:ext cx="8229600" cy="1512168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THOSE BANANAS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8721"/>
            <a:ext cx="2859160" cy="2160239"/>
          </a:xfrm>
        </p:spPr>
      </p:pic>
    </p:spTree>
    <p:extLst>
      <p:ext uri="{BB962C8B-B14F-4D97-AF65-F5344CB8AC3E}">
        <p14:creationId xmlns:p14="http://schemas.microsoft.com/office/powerpoint/2010/main" val="31501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698581"/>
            <a:ext cx="5040561" cy="3427582"/>
          </a:xfrm>
        </p:spPr>
      </p:pic>
    </p:spTree>
    <p:extLst>
      <p:ext uri="{BB962C8B-B14F-4D97-AF65-F5344CB8AC3E}">
        <p14:creationId xmlns:p14="http://schemas.microsoft.com/office/powerpoint/2010/main" val="20951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84176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</a:rPr>
              <a:t>THIS SANDWICH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698581"/>
            <a:ext cx="5040561" cy="3427582"/>
          </a:xfrm>
        </p:spPr>
      </p:pic>
    </p:spTree>
    <p:extLst>
      <p:ext uri="{BB962C8B-B14F-4D97-AF65-F5344CB8AC3E}">
        <p14:creationId xmlns:p14="http://schemas.microsoft.com/office/powerpoint/2010/main" val="35354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58</Words>
  <Application>Microsoft Office PowerPoint</Application>
  <PresentationFormat>Экран (4:3)</PresentationFormat>
  <Paragraphs>22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AT THE TOY SHOP</vt:lpstr>
      <vt:lpstr>THEY ARE MOTHER, BROTHER, FATHER</vt:lpstr>
      <vt:lpstr>AT THE TOY SHOP</vt:lpstr>
      <vt:lpstr>Презентация PowerPoint</vt:lpstr>
      <vt:lpstr>THIS ORANGE</vt:lpstr>
      <vt:lpstr>Презентация PowerPoint</vt:lpstr>
      <vt:lpstr>THOSE BANANAS</vt:lpstr>
      <vt:lpstr>Презентация PowerPoint</vt:lpstr>
      <vt:lpstr>THIS SANDWICH</vt:lpstr>
      <vt:lpstr>Презентация PowerPoint</vt:lpstr>
      <vt:lpstr>THAT BREAD</vt:lpstr>
      <vt:lpstr>Презентация PowerPoint</vt:lpstr>
      <vt:lpstr>THIS ROSE</vt:lpstr>
      <vt:lpstr>Презентация PowerPoint</vt:lpstr>
      <vt:lpstr>THAT CRAB</vt:lpstr>
      <vt:lpstr>Презентация PowerPoint</vt:lpstr>
      <vt:lpstr>THOSE TIES</vt:lpstr>
      <vt:lpstr>Презентация PowerPoint</vt:lpstr>
      <vt:lpstr>THESE POTATOES</vt:lpstr>
      <vt:lpstr>A GREEN APPLE</vt:lpstr>
      <vt:lpstr>YELLOW CHEESE</vt:lpstr>
      <vt:lpstr>A RED TOMATO</vt:lpstr>
      <vt:lpstr>A GREEN CUCUMBER</vt:lpstr>
      <vt:lpstr>WHITE MILK</vt:lpstr>
      <vt:lpstr>BROWN COFFEE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2013-01-27T17:44:08Z</dcterms:created>
  <dcterms:modified xsi:type="dcterms:W3CDTF">2013-02-22T04:32:50Z</dcterms:modified>
</cp:coreProperties>
</file>