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92748-0947-4ABD-A497-FD6021B90781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C2D07-6484-4395-B296-405649240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4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385EF9-23A3-4024-AE20-413F54629D51}" type="slidenum">
              <a:rPr lang="ru-RU" smtClean="0"/>
              <a:pPr eaLnBrk="1" hangingPunct="1"/>
              <a:t>13</a:t>
            </a:fld>
            <a:endParaRPr lang="ru-RU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388B-7B78-428D-BFE7-21084937E66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4A97-AFFD-4671-9EC4-28E5FBC9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9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388B-7B78-428D-BFE7-21084937E66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4A97-AFFD-4671-9EC4-28E5FBC9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4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388B-7B78-428D-BFE7-21084937E66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4A97-AFFD-4671-9EC4-28E5FBC9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3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388B-7B78-428D-BFE7-21084937E66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4A97-AFFD-4671-9EC4-28E5FBC9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1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388B-7B78-428D-BFE7-21084937E66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4A97-AFFD-4671-9EC4-28E5FBC9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45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388B-7B78-428D-BFE7-21084937E66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4A97-AFFD-4671-9EC4-28E5FBC9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388B-7B78-428D-BFE7-21084937E66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4A97-AFFD-4671-9EC4-28E5FBC9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9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388B-7B78-428D-BFE7-21084937E66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4A97-AFFD-4671-9EC4-28E5FBC9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0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388B-7B78-428D-BFE7-21084937E66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4A97-AFFD-4671-9EC4-28E5FBC9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3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388B-7B78-428D-BFE7-21084937E66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4A97-AFFD-4671-9EC4-28E5FBC9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47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388B-7B78-428D-BFE7-21084937E66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4A97-AFFD-4671-9EC4-28E5FBC9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6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E388B-7B78-428D-BFE7-21084937E66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54A97-AFFD-4671-9EC4-28E5FBC9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7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png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Содержимое 2"/>
          <p:cNvSpPr>
            <a:spLocks noGrp="1"/>
          </p:cNvSpPr>
          <p:nvPr>
            <p:ph idx="1"/>
          </p:nvPr>
        </p:nvSpPr>
        <p:spPr>
          <a:xfrm>
            <a:off x="500063" y="142875"/>
            <a:ext cx="8472487" cy="58404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9600" b="1" smtClean="0">
                <a:latin typeface="Times New Roman" pitchFamily="18" charset="0"/>
                <a:cs typeface="Times New Roman" pitchFamily="18" charset="0"/>
              </a:rPr>
              <a:t>Маманды</a:t>
            </a:r>
            <a:r>
              <a:rPr lang="kk-KZ" sz="9600" b="1" smtClean="0">
                <a:latin typeface="Times New Roman" pitchFamily="18" charset="0"/>
                <a:cs typeface="Times New Roman" pitchFamily="18" charset="0"/>
              </a:rPr>
              <a:t>қтар</a:t>
            </a:r>
            <a:endParaRPr lang="ru-RU" sz="9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5" name="Picture 4" descr="C:\Documents and Settings\Администратор\Рабочий стол\дана суреттер\profes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00250"/>
            <a:ext cx="564356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87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357188"/>
            <a:ext cx="7786688" cy="6143625"/>
          </a:xfrm>
          <a:noFill/>
        </p:spPr>
      </p:pic>
    </p:spTree>
    <p:extLst>
      <p:ext uri="{BB962C8B-B14F-4D97-AF65-F5344CB8AC3E}">
        <p14:creationId xmlns:p14="http://schemas.microsoft.com/office/powerpoint/2010/main" val="182776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14313"/>
            <a:ext cx="8143875" cy="6357937"/>
          </a:xfrm>
          <a:noFill/>
        </p:spPr>
      </p:pic>
    </p:spTree>
    <p:extLst>
      <p:ext uri="{BB962C8B-B14F-4D97-AF65-F5344CB8AC3E}">
        <p14:creationId xmlns:p14="http://schemas.microsoft.com/office/powerpoint/2010/main" val="256551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«Биік, зәулім, әдемі</a:t>
            </a:r>
            <a:r>
              <a:rPr lang="ru-RU" smtClean="0"/>
              <a:t/>
            </a:r>
            <a:br>
              <a:rPr lang="ru-RU" smtClean="0"/>
            </a:br>
            <a:r>
              <a:rPr lang="kk-KZ" smtClean="0"/>
              <a:t>Үйлерді кім тұрғызды?» </a:t>
            </a:r>
            <a:endParaRPr lang="ru-RU" smtClean="0"/>
          </a:p>
        </p:txBody>
      </p:sp>
      <p:pic>
        <p:nvPicPr>
          <p:cNvPr id="911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1600200"/>
            <a:ext cx="5000625" cy="4997450"/>
          </a:xfrm>
          <a:noFill/>
        </p:spPr>
      </p:pic>
    </p:spTree>
    <p:extLst>
      <p:ext uri="{BB962C8B-B14F-4D97-AF65-F5344CB8AC3E}">
        <p14:creationId xmlns:p14="http://schemas.microsoft.com/office/powerpoint/2010/main" val="1214291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Рисунок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29051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771775" y="260350"/>
            <a:ext cx="6192838" cy="4105275"/>
          </a:xfrm>
          <a:prstGeom prst="rect">
            <a:avLst/>
          </a:prstGeom>
          <a:solidFill>
            <a:srgbClr val="CCECFF"/>
          </a:solidFill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Tree"/>
          <p:cNvSpPr>
            <a:spLocks noEditPoints="1" noChangeArrowheads="1"/>
          </p:cNvSpPr>
          <p:nvPr/>
        </p:nvSpPr>
        <p:spPr bwMode="auto">
          <a:xfrm>
            <a:off x="3635375" y="3213100"/>
            <a:ext cx="647700" cy="936625"/>
          </a:xfrm>
          <a:custGeom>
            <a:avLst/>
            <a:gdLst>
              <a:gd name="T0" fmla="*/ 291195185 w 21600"/>
              <a:gd name="T1" fmla="*/ 0 h 21600"/>
              <a:gd name="T2" fmla="*/ 166385434 w 21600"/>
              <a:gd name="T3" fmla="*/ 513660370 h 21600"/>
              <a:gd name="T4" fmla="*/ 83206211 w 21600"/>
              <a:gd name="T5" fmla="*/ 1027322648 h 21600"/>
              <a:gd name="T6" fmla="*/ 0 w 21600"/>
              <a:gd name="T7" fmla="*/ 1540983018 h 21600"/>
              <a:gd name="T8" fmla="*/ 416004936 w 21600"/>
              <a:gd name="T9" fmla="*/ 513660370 h 21600"/>
              <a:gd name="T10" fmla="*/ 499184159 w 21600"/>
              <a:gd name="T11" fmla="*/ 1027322648 h 21600"/>
              <a:gd name="T12" fmla="*/ 582390370 w 21600"/>
              <a:gd name="T13" fmla="*/ 1540983018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6084888" y="3141663"/>
            <a:ext cx="792162" cy="576262"/>
          </a:xfrm>
          <a:prstGeom prst="triangle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4211638" y="2852738"/>
            <a:ext cx="1728787" cy="576262"/>
          </a:xfrm>
          <a:prstGeom prst="triangle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4500563" y="3429000"/>
            <a:ext cx="1150937" cy="792163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6156325" y="3716338"/>
            <a:ext cx="647700" cy="504825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Tree"/>
          <p:cNvSpPr>
            <a:spLocks noEditPoints="1" noChangeArrowheads="1"/>
          </p:cNvSpPr>
          <p:nvPr/>
        </p:nvSpPr>
        <p:spPr bwMode="auto">
          <a:xfrm>
            <a:off x="7885113" y="2420938"/>
            <a:ext cx="1008062" cy="1728787"/>
          </a:xfrm>
          <a:custGeom>
            <a:avLst/>
            <a:gdLst>
              <a:gd name="T0" fmla="*/ 1097802526 w 21600"/>
              <a:gd name="T1" fmla="*/ 0 h 21600"/>
              <a:gd name="T2" fmla="*/ 627272787 w 21600"/>
              <a:gd name="T3" fmla="*/ 2147483647 h 21600"/>
              <a:gd name="T4" fmla="*/ 313686493 w 21600"/>
              <a:gd name="T5" fmla="*/ 2147483647 h 21600"/>
              <a:gd name="T6" fmla="*/ 0 w 21600"/>
              <a:gd name="T7" fmla="*/ 2147483647 h 21600"/>
              <a:gd name="T8" fmla="*/ 1568332312 w 21600"/>
              <a:gd name="T9" fmla="*/ 2147483647 h 21600"/>
              <a:gd name="T10" fmla="*/ 1881918606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93" name="PubChord"/>
          <p:cNvSpPr>
            <a:spLocks noEditPoints="1" noChangeArrowheads="1"/>
          </p:cNvSpPr>
          <p:nvPr/>
        </p:nvSpPr>
        <p:spPr bwMode="auto">
          <a:xfrm rot="8063036">
            <a:off x="3059907" y="3572669"/>
            <a:ext cx="503237" cy="504825"/>
          </a:xfrm>
          <a:custGeom>
            <a:avLst/>
            <a:gdLst>
              <a:gd name="T0" fmla="*/ 39999816 w 21600"/>
              <a:gd name="T1" fmla="*/ 40379386 h 21600"/>
              <a:gd name="T2" fmla="*/ 136565079 w 21600"/>
              <a:gd name="T3" fmla="*/ 137862028 h 21600"/>
              <a:gd name="T4" fmla="*/ 233143365 w 21600"/>
              <a:gd name="T5" fmla="*/ 235357221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lnTo>
                  <a:pt x="3163" y="3163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3276600" y="3789363"/>
            <a:ext cx="73025" cy="431800"/>
          </a:xfrm>
          <a:prstGeom prst="ellipse">
            <a:avLst/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PubChord"/>
          <p:cNvSpPr>
            <a:spLocks noEditPoints="1" noChangeArrowheads="1"/>
          </p:cNvSpPr>
          <p:nvPr/>
        </p:nvSpPr>
        <p:spPr bwMode="auto">
          <a:xfrm rot="8063036">
            <a:off x="6949282" y="3212306"/>
            <a:ext cx="863600" cy="865187"/>
          </a:xfrm>
          <a:custGeom>
            <a:avLst/>
            <a:gdLst>
              <a:gd name="T0" fmla="*/ 202150289 w 21600"/>
              <a:gd name="T1" fmla="*/ 203267755 h 21600"/>
              <a:gd name="T2" fmla="*/ 690176486 w 21600"/>
              <a:gd name="T3" fmla="*/ 693987722 h 21600"/>
              <a:gd name="T4" fmla="*/ 1178266654 w 21600"/>
              <a:gd name="T5" fmla="*/ 1184773499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lnTo>
                  <a:pt x="3163" y="3163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96" name="Oval 24"/>
          <p:cNvSpPr>
            <a:spLocks noChangeArrowheads="1"/>
          </p:cNvSpPr>
          <p:nvPr/>
        </p:nvSpPr>
        <p:spPr bwMode="auto">
          <a:xfrm>
            <a:off x="7235825" y="3644900"/>
            <a:ext cx="358775" cy="576263"/>
          </a:xfrm>
          <a:prstGeom prst="ellipse">
            <a:avLst/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2700338" y="188913"/>
            <a:ext cx="6264275" cy="2303462"/>
          </a:xfrm>
          <a:prstGeom prst="cloudCallout">
            <a:avLst>
              <a:gd name="adj1" fmla="val -60671"/>
              <a:gd name="adj2" fmla="val 30153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800" i="1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3348038" y="765175"/>
            <a:ext cx="484346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500" b="1">
                <a:solidFill>
                  <a:srgbClr val="800000"/>
                </a:solidFill>
              </a:rPr>
              <a:t>Үйлер мен ағаштарды тұрғызайық.Ең үлкенінен бастап тұрғыз</a:t>
            </a:r>
          </a:p>
        </p:txBody>
      </p:sp>
    </p:spTree>
    <p:extLst>
      <p:ext uri="{BB962C8B-B14F-4D97-AF65-F5344CB8AC3E}">
        <p14:creationId xmlns:p14="http://schemas.microsoft.com/office/powerpoint/2010/main" val="1343549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83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/>
      <p:bldP spid="309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«Ұшағымен зымырап</a:t>
            </a:r>
            <a:r>
              <a:rPr lang="ru-RU" smtClean="0"/>
              <a:t/>
            </a:r>
            <a:br>
              <a:rPr lang="ru-RU" smtClean="0"/>
            </a:br>
            <a:r>
              <a:rPr lang="kk-KZ" smtClean="0"/>
              <a:t>Ғарышқа кім самғайды?»</a:t>
            </a:r>
            <a:endParaRPr lang="ru-RU" smtClean="0"/>
          </a:p>
        </p:txBody>
      </p:sp>
      <p:pic>
        <p:nvPicPr>
          <p:cNvPr id="931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1571625"/>
            <a:ext cx="5500687" cy="5072063"/>
          </a:xfrm>
          <a:noFill/>
        </p:spPr>
      </p:pic>
    </p:spTree>
    <p:extLst>
      <p:ext uri="{BB962C8B-B14F-4D97-AF65-F5344CB8AC3E}">
        <p14:creationId xmlns:p14="http://schemas.microsoft.com/office/powerpoint/2010/main" val="44676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i="1" smtClean="0"/>
              <a:t>Пошташы</a:t>
            </a:r>
          </a:p>
        </p:txBody>
      </p:sp>
      <p:pic>
        <p:nvPicPr>
          <p:cNvPr id="4" name="Picture 4" descr="POSTM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1143000"/>
            <a:ext cx="4857750" cy="4983163"/>
          </a:xfrm>
          <a:noFill/>
        </p:spPr>
      </p:pic>
    </p:spTree>
    <p:extLst>
      <p:ext uri="{BB962C8B-B14F-4D97-AF65-F5344CB8AC3E}">
        <p14:creationId xmlns:p14="http://schemas.microsoft.com/office/powerpoint/2010/main" val="9408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OST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29638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5" descr="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2376487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6" descr="SCHOOL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273526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7" descr="BL00526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37063"/>
            <a:ext cx="3276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8" descr="OBJ0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26352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411413" y="4365625"/>
            <a:ext cx="2592387" cy="914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411413" y="4365625"/>
            <a:ext cx="1296987" cy="2873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3708400" y="4365625"/>
            <a:ext cx="1295400" cy="2873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2484438" y="2492375"/>
            <a:ext cx="4103687" cy="1512888"/>
          </a:xfrm>
          <a:prstGeom prst="cloudCallout">
            <a:avLst>
              <a:gd name="adj1" fmla="val -64546"/>
              <a:gd name="adj2" fmla="val 24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800" i="1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987675" y="2643188"/>
            <a:ext cx="31178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800080"/>
                </a:solidFill>
              </a:rPr>
              <a:t>Пошташы</a:t>
            </a:r>
            <a:r>
              <a:rPr lang="kk-KZ" sz="2000" b="1">
                <a:solidFill>
                  <a:srgbClr val="800080"/>
                </a:solidFill>
              </a:rPr>
              <a:t>ға үйдің номерын тауып беруге көмектес.Мына тұрған есепті шеш</a:t>
            </a:r>
            <a:endParaRPr lang="ru-RU" sz="2000" b="1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411413" y="4581525"/>
            <a:ext cx="25320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000" b="1">
                <a:solidFill>
                  <a:srgbClr val="008000"/>
                </a:solidFill>
                <a:latin typeface="Arial Black" pitchFamily="34" charset="0"/>
              </a:rPr>
              <a:t>6 – 3 + 2 - 1</a:t>
            </a:r>
          </a:p>
        </p:txBody>
      </p:sp>
      <p:sp>
        <p:nvSpPr>
          <p:cNvPr id="95245" name="AutoShape 16"/>
          <p:cNvSpPr>
            <a:spLocks noChangeArrowheads="1"/>
          </p:cNvSpPr>
          <p:nvPr/>
        </p:nvSpPr>
        <p:spPr bwMode="auto">
          <a:xfrm>
            <a:off x="5292725" y="333375"/>
            <a:ext cx="792163" cy="863600"/>
          </a:xfrm>
          <a:prstGeom prst="flowChartPunchedTap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500">
                <a:latin typeface="Arial Black" pitchFamily="34" charset="0"/>
              </a:rPr>
              <a:t>5</a:t>
            </a:r>
          </a:p>
        </p:txBody>
      </p:sp>
      <p:sp>
        <p:nvSpPr>
          <p:cNvPr id="95246" name="AutoShape 18"/>
          <p:cNvSpPr>
            <a:spLocks noChangeArrowheads="1"/>
          </p:cNvSpPr>
          <p:nvPr/>
        </p:nvSpPr>
        <p:spPr bwMode="auto">
          <a:xfrm>
            <a:off x="2411413" y="260350"/>
            <a:ext cx="792162" cy="863600"/>
          </a:xfrm>
          <a:prstGeom prst="flowChartPunchedTape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500">
                <a:latin typeface="Arial Black" pitchFamily="34" charset="0"/>
              </a:rPr>
              <a:t>2</a:t>
            </a:r>
          </a:p>
        </p:txBody>
      </p:sp>
      <p:sp>
        <p:nvSpPr>
          <p:cNvPr id="95247" name="AutoShape 19"/>
          <p:cNvSpPr>
            <a:spLocks noChangeArrowheads="1"/>
          </p:cNvSpPr>
          <p:nvPr/>
        </p:nvSpPr>
        <p:spPr bwMode="auto">
          <a:xfrm>
            <a:off x="8101013" y="260350"/>
            <a:ext cx="792162" cy="863600"/>
          </a:xfrm>
          <a:prstGeom prst="flowChartPunchedTap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500">
                <a:latin typeface="Arial Black" pitchFamily="34" charset="0"/>
              </a:rPr>
              <a:t>3</a:t>
            </a:r>
          </a:p>
        </p:txBody>
      </p:sp>
      <p:sp>
        <p:nvSpPr>
          <p:cNvPr id="4116" name="AutoShape 20" descr="Фиолетовый узор"/>
          <p:cNvSpPr>
            <a:spLocks noChangeArrowheads="1"/>
          </p:cNvSpPr>
          <p:nvPr/>
        </p:nvSpPr>
        <p:spPr bwMode="auto">
          <a:xfrm>
            <a:off x="7812088" y="4005263"/>
            <a:ext cx="792162" cy="863600"/>
          </a:xfrm>
          <a:prstGeom prst="flowChartPunchedTap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500">
                <a:latin typeface="Arial Black" pitchFamily="34" charset="0"/>
              </a:rPr>
              <a:t>4</a:t>
            </a:r>
          </a:p>
        </p:txBody>
      </p:sp>
      <p:pic>
        <p:nvPicPr>
          <p:cNvPr id="4124" name="Picture 28" descr="Cat-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013325"/>
            <a:ext cx="1944688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774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6" grpId="0" animBg="1"/>
      <p:bldP spid="4107" grpId="0" animBg="1"/>
      <p:bldP spid="4109" grpId="0" animBg="1"/>
      <p:bldP spid="4110" grpId="0"/>
      <p:bldP spid="4110" grpId="1"/>
      <p:bldP spid="4111" grpId="0"/>
      <p:bldP spid="41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IRE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2071688"/>
            <a:ext cx="4672013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J02328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286125"/>
            <a:ext cx="3887788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Box 3"/>
          <p:cNvSpPr txBox="1">
            <a:spLocks noChangeArrowheads="1"/>
          </p:cNvSpPr>
          <p:nvPr/>
        </p:nvSpPr>
        <p:spPr bwMode="auto">
          <a:xfrm>
            <a:off x="1857375" y="500063"/>
            <a:ext cx="6429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kk-KZ" sz="6000" b="1" i="1"/>
              <a:t>Өрт сөндіруші</a:t>
            </a:r>
            <a:endParaRPr lang="ru-RU" sz="6000" b="1" i="1"/>
          </a:p>
        </p:txBody>
      </p:sp>
    </p:spTree>
    <p:extLst>
      <p:ext uri="{BB962C8B-B14F-4D97-AF65-F5344CB8AC3E}">
        <p14:creationId xmlns:p14="http://schemas.microsoft.com/office/powerpoint/2010/main" val="4230145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smtClean="0">
                <a:latin typeface="Times New Roman" pitchFamily="18" charset="0"/>
                <a:cs typeface="Times New Roman" pitchFamily="18" charset="0"/>
              </a:rPr>
              <a:t>Мамандықтың бәрі де жақсы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357313"/>
            <a:ext cx="7429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39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500063"/>
            <a:ext cx="7358063" cy="6072187"/>
          </a:xfrm>
          <a:noFill/>
        </p:spPr>
      </p:pic>
    </p:spTree>
    <p:extLst>
      <p:ext uri="{BB962C8B-B14F-4D97-AF65-F5344CB8AC3E}">
        <p14:creationId xmlns:p14="http://schemas.microsoft.com/office/powerpoint/2010/main" val="133824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Үйретуден балаға жалықпайды ешқашан</a:t>
            </a:r>
            <a:endParaRPr lang="ru-RU" dirty="0" smtClean="0"/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85938"/>
            <a:ext cx="707231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41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3" name="Picture 5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497888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6" name="Picture 8" descr="PH0274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836613"/>
            <a:ext cx="136842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8" name="Picture 10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76475"/>
            <a:ext cx="8826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9" name="Picture 11" descr="OBJ0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05038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0" name="Picture 12" descr="PENCLS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765175"/>
            <a:ext cx="7667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2" name="Picture 14" descr="PAPRCLIP_thum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249" flipH="1">
            <a:off x="4643438" y="1412875"/>
            <a:ext cx="32543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3" name="Picture 15" descr="PICT0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052513"/>
            <a:ext cx="952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4" name="Picture 16" descr="SLIDERU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375" y="2276475"/>
            <a:ext cx="12652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5508625" y="0"/>
            <a:ext cx="3635375" cy="1079500"/>
          </a:xfrm>
          <a:prstGeom prst="cloudCallout">
            <a:avLst>
              <a:gd name="adj1" fmla="val -154412"/>
              <a:gd name="adj2" fmla="val 750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500" b="1" i="1">
                <a:solidFill>
                  <a:srgbClr val="800000"/>
                </a:solidFill>
              </a:rPr>
              <a:t>Посмотри и запомни.</a:t>
            </a:r>
          </a:p>
        </p:txBody>
      </p:sp>
      <p:sp>
        <p:nvSpPr>
          <p:cNvPr id="83979" name="Text Box 19"/>
          <p:cNvSpPr txBox="1">
            <a:spLocks noChangeArrowheads="1"/>
          </p:cNvSpPr>
          <p:nvPr/>
        </p:nvSpPr>
        <p:spPr bwMode="auto">
          <a:xfrm>
            <a:off x="5848350" y="192088"/>
            <a:ext cx="290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2000">
              <a:latin typeface="Arial Black" pitchFamily="34" charset="0"/>
            </a:endParaRPr>
          </a:p>
        </p:txBody>
      </p:sp>
      <p:pic>
        <p:nvPicPr>
          <p:cNvPr id="140308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9" t="15387" r="30492" b="53841"/>
          <a:stretch>
            <a:fillRect/>
          </a:stretch>
        </p:blipFill>
        <p:spPr bwMode="auto">
          <a:xfrm>
            <a:off x="2339975" y="692150"/>
            <a:ext cx="424815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9" name="AutoShape 21"/>
          <p:cNvSpPr>
            <a:spLocks noChangeArrowheads="1"/>
          </p:cNvSpPr>
          <p:nvPr/>
        </p:nvSpPr>
        <p:spPr bwMode="auto">
          <a:xfrm>
            <a:off x="5508625" y="0"/>
            <a:ext cx="3635375" cy="1079500"/>
          </a:xfrm>
          <a:prstGeom prst="cloudCallout">
            <a:avLst>
              <a:gd name="adj1" fmla="val -148472"/>
              <a:gd name="adj2" fmla="val 950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500" b="1" i="1">
                <a:solidFill>
                  <a:srgbClr val="800000"/>
                </a:solidFill>
              </a:rPr>
              <a:t>Не өзгерді?</a:t>
            </a:r>
          </a:p>
        </p:txBody>
      </p:sp>
      <p:pic>
        <p:nvPicPr>
          <p:cNvPr id="140310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9" t="15387" r="30492" b="53841"/>
          <a:stretch>
            <a:fillRect/>
          </a:stretch>
        </p:blipFill>
        <p:spPr bwMode="auto">
          <a:xfrm>
            <a:off x="2268538" y="3789363"/>
            <a:ext cx="4319587" cy="2879725"/>
          </a:xfrm>
          <a:prstGeom prst="rect">
            <a:avLst/>
          </a:prstGeom>
          <a:noFill/>
          <a:ln w="381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25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00"/>
                                        <p:tgtEl>
                                          <p:spTgt spid="14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4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10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6" grpId="0" animBg="1"/>
      <p:bldP spid="140306" grpId="1" animBg="1"/>
      <p:bldP spid="1403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kk-KZ" b="1" smtClean="0">
                <a:latin typeface="Times New Roman" pitchFamily="18" charset="0"/>
                <a:cs typeface="Times New Roman" pitchFamily="18" charset="0"/>
              </a:rPr>
              <a:t>Дәрігер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143000"/>
            <a:ext cx="6500812" cy="5429250"/>
          </a:xfrm>
          <a:noFill/>
        </p:spPr>
      </p:pic>
      <p:sp>
        <p:nvSpPr>
          <p:cNvPr id="84996" name="TextBox 4"/>
          <p:cNvSpPr txBox="1">
            <a:spLocks noChangeArrowheads="1"/>
          </p:cNvSpPr>
          <p:nvPr/>
        </p:nvSpPr>
        <p:spPr bwMode="auto">
          <a:xfrm>
            <a:off x="6858000" y="1500188"/>
            <a:ext cx="2286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kk-KZ" sz="4000" b="1">
                <a:solidFill>
                  <a:srgbClr val="FF0000"/>
                </a:solidFill>
              </a:rPr>
              <a:t>Ақ халатты абзал жандар</a:t>
            </a:r>
            <a:endParaRPr lang="ru-RU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9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Администратор\Рабочий стол\дана суреттер\menedg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500063"/>
            <a:ext cx="7858125" cy="5857875"/>
          </a:xfrm>
          <a:noFill/>
        </p:spPr>
      </p:pic>
    </p:spTree>
    <p:extLst>
      <p:ext uri="{BB962C8B-B14F-4D97-AF65-F5344CB8AC3E}">
        <p14:creationId xmlns:p14="http://schemas.microsoft.com/office/powerpoint/2010/main" val="315917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kk-KZ" b="1" smtClean="0"/>
              <a:t>Аспазшы</a:t>
            </a:r>
            <a:endParaRPr lang="ru-RU" b="1" smtClean="0"/>
          </a:p>
        </p:txBody>
      </p:sp>
      <p:pic>
        <p:nvPicPr>
          <p:cNvPr id="870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143000"/>
            <a:ext cx="7715250" cy="5500688"/>
          </a:xfrm>
          <a:noFill/>
        </p:spPr>
      </p:pic>
    </p:spTree>
    <p:extLst>
      <p:ext uri="{BB962C8B-B14F-4D97-AF65-F5344CB8AC3E}">
        <p14:creationId xmlns:p14="http://schemas.microsoft.com/office/powerpoint/2010/main" val="138638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WMNTU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49275"/>
            <a:ext cx="27463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COFFETBL_thum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5329237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k2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29000"/>
            <a:ext cx="1282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3" descr="FD0040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13100"/>
            <a:ext cx="11414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 descr="FD01074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11842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 descr="ke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57563"/>
            <a:ext cx="14287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8" name="AutoShape 26"/>
          <p:cNvSpPr>
            <a:spLocks noChangeArrowheads="1"/>
          </p:cNvSpPr>
          <p:nvPr/>
        </p:nvSpPr>
        <p:spPr bwMode="auto">
          <a:xfrm rot="-10612431">
            <a:off x="1104900" y="258763"/>
            <a:ext cx="4535488" cy="2232025"/>
          </a:xfrm>
          <a:prstGeom prst="cloudCallout">
            <a:avLst>
              <a:gd name="adj1" fmla="val -80370"/>
              <a:gd name="adj2" fmla="val -3375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 sz="2800" i="1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1692275" y="692150"/>
            <a:ext cx="4032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800000"/>
                </a:solidFill>
                <a:cs typeface="Times New Roman" pitchFamily="18" charset="0"/>
              </a:rPr>
              <a:t>Үстел үстінде 4 тағам тұрды.Аспазшы әкеліп тағы 1 тағам қойды.Барлығы қанша болды?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3059113" y="5181600"/>
            <a:ext cx="692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6000">
                <a:solidFill>
                  <a:srgbClr val="FF3300"/>
                </a:solidFill>
                <a:latin typeface="Arial Black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32687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 animBg="1"/>
      <p:bldP spid="8219" grpId="0"/>
      <p:bldP spid="82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Экран (4:3)</PresentationFormat>
  <Paragraphs>22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Мамандықтың бәрі де жақсы</vt:lpstr>
      <vt:lpstr>Презентация PowerPoint</vt:lpstr>
      <vt:lpstr>Үйретуден балаға жалықпайды ешқашан</vt:lpstr>
      <vt:lpstr>Презентация PowerPoint</vt:lpstr>
      <vt:lpstr>Дәрігер</vt:lpstr>
      <vt:lpstr>Презентация PowerPoint</vt:lpstr>
      <vt:lpstr>Аспазшы</vt:lpstr>
      <vt:lpstr>Презентация PowerPoint</vt:lpstr>
      <vt:lpstr>Презентация PowerPoint</vt:lpstr>
      <vt:lpstr>Презентация PowerPoint</vt:lpstr>
      <vt:lpstr>«Биік, зәулім, әдемі Үйлерді кім тұрғызды?» </vt:lpstr>
      <vt:lpstr>Презентация PowerPoint</vt:lpstr>
      <vt:lpstr>«Ұшағымен зымырап Ғарышқа кім самғайды?»</vt:lpstr>
      <vt:lpstr>Пошташы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Темиржан</dc:creator>
  <cp:lastModifiedBy>Темиржан</cp:lastModifiedBy>
  <cp:revision>1</cp:revision>
  <dcterms:created xsi:type="dcterms:W3CDTF">2019-04-03T17:26:13Z</dcterms:created>
  <dcterms:modified xsi:type="dcterms:W3CDTF">2019-04-03T17:26:23Z</dcterms:modified>
</cp:coreProperties>
</file>