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1"/>
  </p:notesMasterIdLst>
  <p:sldIdLst>
    <p:sldId id="256" r:id="rId2"/>
    <p:sldId id="285" r:id="rId3"/>
    <p:sldId id="288" r:id="rId4"/>
    <p:sldId id="289" r:id="rId5"/>
    <p:sldId id="291" r:id="rId6"/>
    <p:sldId id="290" r:id="rId7"/>
    <p:sldId id="276" r:id="rId8"/>
    <p:sldId id="286" r:id="rId9"/>
    <p:sldId id="28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2" autoAdjust="0"/>
    <p:restoredTop sz="94624" autoAdjust="0"/>
  </p:normalViewPr>
  <p:slideViewPr>
    <p:cSldViewPr>
      <p:cViewPr>
        <p:scale>
          <a:sx n="107" d="100"/>
          <a:sy n="107" d="100"/>
        </p:scale>
        <p:origin x="-498" y="2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C5CF11-A49F-44D2-B3A3-1BB1924B3D0A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5C3EAE-B104-4594-AACA-DC09737767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3620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F24E06-2F18-4159-871B-960C2D96EC9A}" type="datetime1">
              <a:rPr lang="ru-RU" smtClean="0"/>
              <a:pPr/>
              <a:t>10.12.2019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10C0EF-0E7F-4272-A8AC-C1611A7A43DE}" type="datetime1">
              <a:rPr lang="ru-RU" smtClean="0"/>
              <a:pPr/>
              <a:t>10.12.2019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C183F9-D379-4556-9BCD-FFD24CF17351}" type="datetime1">
              <a:rPr lang="ru-RU" smtClean="0"/>
              <a:pPr/>
              <a:t>10.12.2019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A58AE16-36EE-47DF-A0F9-95EEB43EA794}" type="datetime1">
              <a:rPr lang="ru-RU" smtClean="0"/>
              <a:pPr/>
              <a:t>10.12.2019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1ADC65-FBD8-4D1D-9500-5AC153714C2A}" type="datetime1">
              <a:rPr lang="ru-RU" smtClean="0"/>
              <a:pPr/>
              <a:t>10.12.2019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D5E9D8-C30B-48E9-9C0D-A31D7301B9B9}" type="datetime1">
              <a:rPr lang="ru-RU" smtClean="0"/>
              <a:pPr/>
              <a:t>10.12.2019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C9913CA-7C6A-470F-A863-A55A9537BF4E}" type="datetime1">
              <a:rPr lang="ru-RU" smtClean="0"/>
              <a:pPr/>
              <a:t>10.12.2019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cover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D22321-764F-471E-968C-A1F258D0FA99}" type="datetime1">
              <a:rPr lang="ru-RU" smtClean="0"/>
              <a:pPr/>
              <a:t>10.12.2019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E7A6B6-36DB-4FA7-A68E-1A8F5FA5AC49}" type="datetime1">
              <a:rPr lang="ru-RU" smtClean="0"/>
              <a:pPr/>
              <a:t>10.12.2019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17E1D1-5076-47D1-A73F-B263910B4E6B}" type="datetime1">
              <a:rPr lang="ru-RU" smtClean="0"/>
              <a:pPr/>
              <a:t>10.12.2019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E3F3356-F7F9-4C7C-9F7A-4EEE345B2D87}" type="datetime1">
              <a:rPr lang="ru-RU" smtClean="0"/>
              <a:pPr/>
              <a:t>10.12.2019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C53327-A8F8-400E-9998-7502BAA55275}" type="datetime1">
              <a:rPr lang="ru-RU" smtClean="0"/>
              <a:pPr/>
              <a:t>10.12.2019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38F50FD-7574-490A-8E23-48118F1338C0}" type="datetime1">
              <a:rPr lang="ru-RU" smtClean="0"/>
              <a:pPr/>
              <a:t>10.12.2019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29A3C33-B197-4F6B-B4B9-1846884A93D2}" type="datetime1">
              <a:rPr lang="ru-RU" smtClean="0"/>
              <a:pPr/>
              <a:t>10.12.2019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fld id="{C6D9498C-3470-4CD3-81F5-A7C0BF59C01C}" type="datetime1">
              <a:rPr lang="ru-RU" smtClean="0"/>
              <a:pPr/>
              <a:t>10.12.2019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ransition>
    <p:cover dir="u"/>
  </p:transition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2204864"/>
            <a:ext cx="6480720" cy="4320480"/>
          </a:xfrm>
        </p:spPr>
        <p:txBody>
          <a:bodyPr/>
          <a:lstStyle/>
          <a:p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Массовый спорт</a:t>
            </a:r>
            <a:b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(на примере баскетбола)</a:t>
            </a: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4048" y="5805264"/>
            <a:ext cx="3995737" cy="865187"/>
          </a:xfrm>
        </p:spPr>
        <p:txBody>
          <a:bodyPr>
            <a:normAutofit fontScale="25000" lnSpcReduction="20000"/>
          </a:bodyPr>
          <a:lstStyle/>
          <a:p>
            <a:pPr algn="r"/>
            <a:r>
              <a:rPr lang="ru-RU" sz="6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Выполнил:</a:t>
            </a:r>
          </a:p>
          <a:p>
            <a:pPr algn="r"/>
            <a:r>
              <a:rPr lang="ru-RU" sz="6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 группы 4212</a:t>
            </a:r>
          </a:p>
          <a:p>
            <a:pPr algn="r"/>
            <a:r>
              <a:rPr lang="ru-RU" sz="6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Лапаскин</a:t>
            </a:r>
            <a:r>
              <a:rPr lang="ru-RU" sz="6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Е.В.</a:t>
            </a: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1916832"/>
            <a:ext cx="8280920" cy="2664296"/>
          </a:xfrm>
        </p:spPr>
        <p:txBody>
          <a:bodyPr/>
          <a:lstStyle/>
          <a:p>
            <a:pPr marL="0" indent="450000" algn="just">
              <a:spcBef>
                <a:spcPts val="0"/>
              </a:spcBef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Массовый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одна из видов с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спорта, направленная на 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человеческое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 и физическое развитие граждан посредством проведения организованных и (или) самостоятельных занятий, а также участия в физкультурных мероприятиях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массовых спортивных мероприятиях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2549858" y="1268760"/>
            <a:ext cx="3600400" cy="566936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User\Desktop\Velogonka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9379">
            <a:off x="637557" y="4130702"/>
            <a:ext cx="3491280" cy="2326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88d72835dde74ccf7b2987b5ba4b678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4824">
            <a:off x="4795307" y="4204253"/>
            <a:ext cx="3618703" cy="2258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0270266"/>
      </p:ext>
    </p:extLst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sz="2800" b="1" dirty="0"/>
              <a:t>Единая спортивная классификация</a:t>
            </a:r>
            <a:endParaRPr lang="ru-RU" sz="2800" dirty="0"/>
          </a:p>
          <a:p>
            <a:pPr marL="514350" indent="-514350">
              <a:buFont typeface="+mj-lt"/>
              <a:buAutoNum type="arabicPeriod"/>
            </a:pPr>
            <a:r>
              <a:rPr lang="ru-RU" sz="2800" dirty="0"/>
              <a:t>Чтобы сравнить </a:t>
            </a:r>
            <a:r>
              <a:rPr lang="ru-RU" sz="2800" dirty="0" smtClean="0"/>
              <a:t>«левел» </a:t>
            </a:r>
            <a:r>
              <a:rPr lang="ru-RU" sz="2800" dirty="0"/>
              <a:t>достигнутых результатов используется </a:t>
            </a:r>
            <a:r>
              <a:rPr lang="ru-RU" sz="2800" i="1" dirty="0" smtClean="0"/>
              <a:t> </a:t>
            </a:r>
            <a:r>
              <a:rPr lang="ru-RU" sz="2800" i="1" dirty="0"/>
              <a:t>(ЕСК)</a:t>
            </a:r>
            <a:r>
              <a:rPr lang="ru-RU" sz="2800" dirty="0"/>
              <a:t> – основа системы нормативных оценок результатов спортивной подготовки. Она устанавливает в стране единые </a:t>
            </a:r>
            <a:r>
              <a:rPr lang="ru-RU" sz="2800" dirty="0" smtClean="0"/>
              <a:t>нормы </a:t>
            </a:r>
            <a:r>
              <a:rPr lang="ru-RU" sz="2800" dirty="0"/>
              <a:t>и </a:t>
            </a:r>
            <a:r>
              <a:rPr lang="ru-RU" sz="2800" dirty="0" smtClean="0"/>
              <a:t>требования </a:t>
            </a:r>
            <a:r>
              <a:rPr lang="ru-RU" sz="2800" dirty="0"/>
              <a:t>по видам спорта, порядок их выполнения и присвоения </a:t>
            </a:r>
            <a:r>
              <a:rPr lang="ru-RU" sz="2800" dirty="0" smtClean="0"/>
              <a:t>спортсменам разрядов</a:t>
            </a:r>
            <a:r>
              <a:rPr lang="ru-RU" sz="2800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3583876"/>
      </p:ext>
    </p:extLst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Учитель\Desktop\image0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8640960" cy="5214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6121871"/>
      </p:ext>
    </p:extLst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Учитель\Desktop\img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3" y="1340767"/>
            <a:ext cx="9077931" cy="5512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3427488"/>
      </p:ext>
    </p:extLst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b="1" dirty="0"/>
              <a:t>Массовый </a:t>
            </a:r>
            <a:r>
              <a:rPr lang="ru-RU" sz="2400" b="1" dirty="0" smtClean="0"/>
              <a:t>спорт</a:t>
            </a:r>
            <a:r>
              <a:rPr lang="ru-RU" sz="2400" dirty="0"/>
              <a:t> </a:t>
            </a:r>
            <a:r>
              <a:rPr lang="ru-RU" sz="2400" dirty="0" smtClean="0"/>
              <a:t>-масса </a:t>
            </a:r>
            <a:r>
              <a:rPr lang="ru-RU" sz="2400" dirty="0"/>
              <a:t>людей, практически занимающаяся спортом </a:t>
            </a:r>
            <a:r>
              <a:rPr lang="ru-RU" sz="2400" dirty="0" smtClean="0"/>
              <a:t>и физическими </a:t>
            </a:r>
            <a:r>
              <a:rPr lang="ru-RU" sz="2400" dirty="0" err="1" smtClean="0"/>
              <a:t>упражненями</a:t>
            </a:r>
            <a:r>
              <a:rPr lang="ru-RU" sz="2400" dirty="0" smtClean="0"/>
              <a:t> </a:t>
            </a:r>
            <a:r>
              <a:rPr lang="ru-RU" sz="2400" dirty="0"/>
              <a:t>в разнообразных формах (волейбол, футбол, туризм, атлетическая гимнастика, аэробика и т.д.). </a:t>
            </a:r>
            <a:r>
              <a:rPr lang="ru-RU" sz="2400" dirty="0" smtClean="0"/>
              <a:t>Действуют </a:t>
            </a:r>
            <a:r>
              <a:rPr lang="ru-RU" sz="2400" dirty="0"/>
              <a:t>в свободное время с целью активного отдыха, укрепления здоровья, улучшения физического развития, повышения работоспособности. </a:t>
            </a:r>
            <a:r>
              <a:rPr lang="ru-RU" sz="2400" i="1" dirty="0"/>
              <a:t>Задачи массового спорта во многом повторяют задачи физической культуры, но реализуются спортивной направленностью регулярных занятий и тренировок.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798338355"/>
      </p:ext>
    </p:extLst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3074" name="Picture 2" descr="C:\Users\User\Desktop\image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767" y="1556792"/>
            <a:ext cx="6192688" cy="52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051720" y="404664"/>
            <a:ext cx="3744415" cy="936104"/>
          </a:xfrm>
        </p:spPr>
        <p:txBody>
          <a:bodyPr/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социальной практики спорта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1759835"/>
      </p:ext>
    </p:extLst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z="1400" dirty="0"/>
          </a:p>
          <a:p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5" name="Объект 1"/>
          <p:cNvSpPr txBox="1">
            <a:spLocks/>
          </p:cNvSpPr>
          <p:nvPr/>
        </p:nvSpPr>
        <p:spPr bwMode="auto">
          <a:xfrm>
            <a:off x="467544" y="1196752"/>
            <a:ext cx="8413082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dirty="0"/>
              <a:t> </a:t>
            </a:r>
          </a:p>
        </p:txBody>
      </p:sp>
      <p:pic>
        <p:nvPicPr>
          <p:cNvPr id="1026" name="Picture 2" descr="C:\Users\User\Desktop\pp_vk_me_c627516_v627516249_7a72_MbBgqXULYI_jpg_thumb_w668_h3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" y="-9556"/>
            <a:ext cx="5142218" cy="3294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1658136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" y="3390046"/>
            <a:ext cx="4760490" cy="342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Снимок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030" y="-9556"/>
            <a:ext cx="3930970" cy="2952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esktop\stritbo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5032" y="2996952"/>
            <a:ext cx="4318968" cy="3819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7311451"/>
      </p:ext>
    </p:extLst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9672" y="2996952"/>
            <a:ext cx="5760640" cy="1656183"/>
          </a:xfrm>
        </p:spPr>
        <p:txBody>
          <a:bodyPr/>
          <a:lstStyle/>
          <a:p>
            <a:pPr marL="0" indent="0" algn="just">
              <a:buNone/>
            </a:pP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1501352"/>
      </p:ext>
    </p:extLst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bilny_komplex_prinyatia_normativov_GTO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897</TotalTime>
  <Words>88</Words>
  <Application>Microsoft Office PowerPoint</Application>
  <PresentationFormat>Экран (4:3)</PresentationFormat>
  <Paragraphs>15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Mobilny_komplex_prinyatia_normativov_GTO</vt:lpstr>
      <vt:lpstr>Массовый спорт (на примере баскетбола)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Структура социальной практики спорта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«Мобильный спортивный клуб»</dc:title>
  <dc:creator>Admin</dc:creator>
  <cp:lastModifiedBy>Учитель</cp:lastModifiedBy>
  <cp:revision>74</cp:revision>
  <dcterms:created xsi:type="dcterms:W3CDTF">2017-03-20T17:26:32Z</dcterms:created>
  <dcterms:modified xsi:type="dcterms:W3CDTF">2019-12-10T10:31:44Z</dcterms:modified>
</cp:coreProperties>
</file>