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71" r:id="rId16"/>
    <p:sldId id="273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64E8D1F-6F81-47F4-B9AF-5762882FF967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47C8319-1DB8-4CF7-B69C-0F1FCD02E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D1F-6F81-47F4-B9AF-5762882FF967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319-1DB8-4CF7-B69C-0F1FCD02E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D1F-6F81-47F4-B9AF-5762882FF967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319-1DB8-4CF7-B69C-0F1FCD02E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D1F-6F81-47F4-B9AF-5762882FF967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319-1DB8-4CF7-B69C-0F1FCD02E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D1F-6F81-47F4-B9AF-5762882FF967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319-1DB8-4CF7-B69C-0F1FCD02E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D1F-6F81-47F4-B9AF-5762882FF967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319-1DB8-4CF7-B69C-0F1FCD02E1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D1F-6F81-47F4-B9AF-5762882FF967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319-1DB8-4CF7-B69C-0F1FCD02E1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D1F-6F81-47F4-B9AF-5762882FF967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319-1DB8-4CF7-B69C-0F1FCD02E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D1F-6F81-47F4-B9AF-5762882FF967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319-1DB8-4CF7-B69C-0F1FCD02E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64E8D1F-6F81-47F4-B9AF-5762882FF967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47C8319-1DB8-4CF7-B69C-0F1FCD02E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64E8D1F-6F81-47F4-B9AF-5762882FF967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47C8319-1DB8-4CF7-B69C-0F1FCD02E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4E8D1F-6F81-47F4-B9AF-5762882FF967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47C8319-1DB8-4CF7-B69C-0F1FCD02E1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3671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Муниципальное бюджетное общеобразовательное учреждение «Школа-гимназия»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 г. Ярцева Смоленской области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8223" y="1969676"/>
            <a:ext cx="352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Мастер-класс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4752072"/>
            <a:ext cx="2556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Хартова</a:t>
            </a:r>
            <a:r>
              <a:rPr lang="ru-RU" b="1" dirty="0" smtClean="0">
                <a:solidFill>
                  <a:srgbClr val="002060"/>
                </a:solidFill>
              </a:rPr>
              <a:t> М.А.,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учитель технологии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551837"/>
            <a:ext cx="48965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>
              <a:buNone/>
            </a:pPr>
            <a:r>
              <a:rPr lang="ru-RU" sz="5400" b="1" kern="1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"3 Д на уроке </a:t>
            </a:r>
          </a:p>
          <a:p>
            <a:pPr algn="ctr" rtl="0">
              <a:buNone/>
            </a:pPr>
            <a:r>
              <a:rPr lang="ru-RU" sz="5400" b="1" kern="1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технологии"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73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chitel\Desktop\Мастер класс\Kak-sdelat-rozu-iz-salfetki-svoimi-rukami-43-250x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77110"/>
            <a:ext cx="2381250" cy="114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chitel\Desktop\Мастер класс\Kak-sdelat-rozu-iz-salfetki-svoimi-rukami-44-300x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68" y="870573"/>
            <a:ext cx="2082064" cy="1665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chitel\Desktop\Мастер класс\Kak-sdelat-rozu-iz-salfetki-svoimi-rukami-46-300x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79" y="936222"/>
            <a:ext cx="2140956" cy="1534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chitel\Desktop\Мастер класс\Kak-sdelat-rozu-iz-salfetki-svoimi-rukami-51-300x2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21042"/>
            <a:ext cx="2857500" cy="233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uchitel\Desktop\Мастер класс\Kak-sdelat-rozu-iz-salfetki-svoimi-rukami-52-300x2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63" y="2621042"/>
            <a:ext cx="2857500" cy="2562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uchitel\Desktop\Мастер класс\Kak-sdelat-rozu-iz-salfetki-svoimi-rukami-53-250x1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83267"/>
            <a:ext cx="2381250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chitel\Desktop\Мастер класс\Kak-sdelat-rozu-iz-salfetki-svoimi-rukami-55-300x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5" y="866914"/>
            <a:ext cx="2232248" cy="1830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chitel\Desktop\Мастер класс\Kak-sdelat-rozu-iz-salfetki-svoimi-rukami-56-300x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98" y="866914"/>
            <a:ext cx="2486505" cy="1757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chitel\Desktop\Мастер класс\Kak-sdelat-rozu-iz-salfetki-svoimi-rukami-57-300x2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04" y="850153"/>
            <a:ext cx="2315497" cy="1790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chitel\Desktop\Мастер класс\Kak-sdelat-rozu-iz-salfetki-svoimi-rukami-59-300x2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7" y="2818932"/>
            <a:ext cx="2325844" cy="1581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uchitel\Desktop\Мастер класс\Kak-sdelat-rozu-iz-salfetki-svoimi-rukami-61-300x2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81" y="2611942"/>
            <a:ext cx="2212737" cy="1725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uchitel\Desktop\Мастер класс\Kak-sdelat-rozu-iz-salfetki-svoimi-rukami-63-300x2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04" y="2658390"/>
            <a:ext cx="2084556" cy="1452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uchitel\Desktop\Мастер класс\Kak-sdelat-rozu-iz-salfetki-svoimi-rukami-64-300x24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62" y="4400507"/>
            <a:ext cx="2145521" cy="1780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uchitel\Desktop\Мастер класс\Kak-sdelat-rozu-iz-salfetki-svoimi-rukami-65-300x26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54" y="4337878"/>
            <a:ext cx="2127014" cy="1843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uchitel\Desktop\Мастер класс\Kak-sdelat-rozu-iz-salfetki-svoimi-rukami-66-248x15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03" y="4554839"/>
            <a:ext cx="2611837" cy="1579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chitel\Desktop\Мастер класс\Kak-sdelat-rozu-iz-salfetki-svoimi-rukami-67-300x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2315180" cy="1844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chitel\Desktop\Мастер класс\Kak-sdelat-rozu-iz-salfetki-svoimi-rukami-70-300x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47" y="793742"/>
            <a:ext cx="2053121" cy="1690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uchitel\Desktop\Мастер класс\Kak-sdelat-rozu-iz-salfetki-svoimi-rukami-72-300x2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14091"/>
            <a:ext cx="2126806" cy="1708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uchitel\Desktop\Мастер класс\Kak-sdelat-rozu-iz-salfetki-svoimi-rukami-72-300x2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03" y="2876799"/>
            <a:ext cx="2016189" cy="1619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uchitel\Desktop\Мастер класс\Kak-sdelat-rozu-iz-salfetki-svoimi-rukami-73-300x2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28" y="2841257"/>
            <a:ext cx="1694758" cy="1655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uchitel\Desktop\Мастер класс\Kak-sdelat-rozu-iz-salfetki-svoimi-rukami-74-300x2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32" y="2852942"/>
            <a:ext cx="2004814" cy="1590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C:\Users\uchitel\Desktop\Мастер класс\Kak-sdelat-rozu-iz-salfetki-svoimi-rukami-80-300x2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96471"/>
            <a:ext cx="2329709" cy="1630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:\Users\uchitel\Desktop\Мастер класс\Kak-sdelat-rozu-iz-salfetki-svoimi-rukami-81-300x2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24692"/>
            <a:ext cx="2569468" cy="1712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chitel\Desktop\Мастер класс\Kak-sdelat-rozu-iz-salfetki-svoimi-rukami-82-300x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2516409" cy="1593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chitel\Desktop\Мастер класс\Kak-sdelat-rozu-iz-salfetki-svoimi-rukami-83-300x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56" y="1137403"/>
            <a:ext cx="2345688" cy="1509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chitel\Desktop\Мастер класс\Kak-sdelat-rozu-iz-salfetki-svoimi-rukami-86-300x2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35" y="815520"/>
            <a:ext cx="2493617" cy="2152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uchitel\Desktop\Мастер класс\Kak-sdelat-rozu-iz-salfetki-svoimi-rukami-87-300x1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97" y="3280222"/>
            <a:ext cx="3299403" cy="2144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uchitel\Desktop\Мастер класс\Kak-sdelat-rozu-iz-salfetki-svoimi-rukami-88-300x2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17" y="3140968"/>
            <a:ext cx="3605635" cy="2776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chitel\Desktop\Мастер класс\Kak-sdelat-rozu-iz-salfetki-svoimi-rukami-8-300x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31" y="908720"/>
            <a:ext cx="2253269" cy="1967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chitel\Desktop\Мастер класс\Kak-sdelat-rozu-iz-salfetki-svoimi-rukami-9-300x1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798" y="1136563"/>
            <a:ext cx="2338404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chitel\Desktop\Мастер класс\Kak-sdelat-rozu-iz-salfetki-svoimi-rukami-10-300x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891779"/>
            <a:ext cx="2353444" cy="1937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chitel\Desktop\Мастер класс\Kak-sdelat-rozu-iz-salfetki-svoimi-rukami-12-300x2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40" y="3645024"/>
            <a:ext cx="2470360" cy="2297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uchitel\Desktop\Мастер класс\Kak-sdelat-rozu-iz-salfetki-svoimi-rukami-14-300x2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533" y="2829448"/>
            <a:ext cx="2591242" cy="2306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uchitel\Desktop\Мастер класс\Kak-sdelat-rozu-iz-salfetki-svoimi-rukami-15-300x2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75" y="4120626"/>
            <a:ext cx="2366420" cy="1774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7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chitel\Desktop\Мастер класс\Kak-sdelat-rozu-iz-salfetki-svoimi-rukami-16-2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40258"/>
            <a:ext cx="238125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chitel\Desktop\Мастер класс\Kak-sdelat-rozu-iz-salfetki-svoimi-rukami-18-300x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740258"/>
            <a:ext cx="2398715" cy="1751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uchitel\Desktop\Мастер класс\Kak-sdelat-rozu-iz-salfetki-svoimi-rukami-20-300x2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07809"/>
            <a:ext cx="2209428" cy="1760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uchitel\Desktop\Мастер класс\Kak-sdelat-rozu-iz-salfetki-svoimi-rukami-21-300x2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76" y="2816486"/>
            <a:ext cx="2914474" cy="2700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uchitel\Desktop\Мастер класс\Kak-sdelat-rozu-iz-salfetki-svoimi-rukami-23-300x2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88" y="2708920"/>
            <a:ext cx="3452843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3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20688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Цели рефлексии на мастер-классе: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сравнить способы и методы, применяемые другими, со </a:t>
            </a:r>
            <a:r>
              <a:rPr lang="ru-RU" b="1" dirty="0" smtClean="0"/>
              <a:t>своими;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/>
              <a:t>собрать </a:t>
            </a:r>
            <a:r>
              <a:rPr lang="ru-RU" b="1" dirty="0"/>
              <a:t>в общую копилку замеченное, обдуманное, понятое каждым; </a:t>
            </a:r>
            <a:endParaRPr lang="ru-RU" b="1" dirty="0">
              <a:effectLst/>
            </a:endParaRPr>
          </a:p>
        </p:txBody>
      </p:sp>
      <p:pic>
        <p:nvPicPr>
          <p:cNvPr id="1026" name="Picture 2" descr="https://sites.google.com/site/svobodaobsenie/_/rsrc/1467890655753/den-5-refleksia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4010"/>
            <a:ext cx="5354028" cy="401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59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uchitel\Desktop\Мастер класс\Kak-sdelat-rozu-iz-salfetki-svoimi-rukami-24-247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5810086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3301757"/>
            <a:ext cx="54726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60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E1DAB">
                    <a:alpha val="42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</a:t>
            </a:r>
          </a:p>
          <a:p>
            <a:pPr algn="ctr" eaLnBrk="1" hangingPunct="1">
              <a:defRPr/>
            </a:pPr>
            <a:r>
              <a:rPr lang="ru-RU" sz="60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E1DAB">
                    <a:alpha val="42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1266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uchitel\Desktop\Мастер класс\0_60529_db18b86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0" t="14541" r="12724" b="13838"/>
          <a:stretch/>
        </p:blipFill>
        <p:spPr bwMode="auto">
          <a:xfrm>
            <a:off x="2987824" y="4181479"/>
            <a:ext cx="3692755" cy="2151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chitel\Desktop\Мастер класс\Foto-7-Chasy-s-jarkimi-samodelnymi-knopkam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71" y="4414613"/>
            <a:ext cx="1894125" cy="189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chitel\Desktop\Мастер класс\ukrasheniya_iz_nito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 r="4786" b="13985"/>
          <a:stretch/>
        </p:blipFill>
        <p:spPr bwMode="auto">
          <a:xfrm>
            <a:off x="2817871" y="2610431"/>
            <a:ext cx="3671300" cy="2359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78916" y="764704"/>
            <a:ext cx="56573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3 Д -</a:t>
            </a:r>
          </a:p>
          <a:p>
            <a:pPr algn="ctr"/>
            <a:r>
              <a:rPr lang="en-US" sz="5400" b="1" kern="1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 </a:t>
            </a:r>
            <a:r>
              <a:rPr lang="ru-RU" sz="5400" b="1" kern="1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День Добрых Дел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C:\Users\uchitel\Desktop\Мастер класс\iz-pugov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10433"/>
            <a:ext cx="2519832" cy="2290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chitel\Desktop\Мастер класс\i3Z3NN3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84" y="4595967"/>
            <a:ext cx="2501615" cy="1737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chitel\Desktop\Мастер класс\корзина-из-бумаг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38" y="2610433"/>
            <a:ext cx="2266202" cy="2359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96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908720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Мастер-класс для педагогов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«Технология изготовления объемного цветка из бумажных салфеток»</a:t>
            </a:r>
          </a:p>
          <a:p>
            <a:pPr algn="ctr"/>
            <a:endParaRPr lang="ru-RU" b="1" dirty="0" smtClean="0"/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Цель мастер-класса: </a:t>
            </a:r>
            <a:r>
              <a:rPr lang="ru-RU" dirty="0" smtClean="0"/>
              <a:t>создание условий для передачи коллегам личного профессионального опыта в сфере творческой деятельности.</a:t>
            </a:r>
          </a:p>
          <a:p>
            <a:pPr algn="just"/>
            <a:r>
              <a:rPr lang="ru-RU" b="1" u="sng" dirty="0" smtClean="0">
                <a:solidFill>
                  <a:srgbClr val="C00000"/>
                </a:solidFill>
              </a:rPr>
              <a:t>Задачи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 Создать условия для обучения умению создавать нарядный, оригинальный подарок к любому празднику, используя простые доступные для всех материалы;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Приобретение практических навыков в моделировании цветов из салфеток.</a:t>
            </a:r>
          </a:p>
        </p:txBody>
      </p:sp>
      <p:pic>
        <p:nvPicPr>
          <p:cNvPr id="3074" name="Picture 2" descr="C:\Users\uchitel\Desktop\Мастер класс\72ce76f259e21ee18b49025d6cd5a65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2642" r="18258" b="4057"/>
          <a:stretch/>
        </p:blipFill>
        <p:spPr bwMode="auto">
          <a:xfrm>
            <a:off x="3419872" y="4563074"/>
            <a:ext cx="2664296" cy="1690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96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chitel\Desktop\Мастер класс\mih842puz9fu9b18-1000x1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03" y="1540728"/>
            <a:ext cx="2725024" cy="272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9185" y="1348141"/>
            <a:ext cx="43022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2000" b="1" dirty="0" smtClean="0">
                <a:solidFill>
                  <a:srgbClr val="C00000"/>
                </a:solidFill>
              </a:rPr>
              <a:t>Салфетки – это материал</a:t>
            </a:r>
            <a:r>
              <a:rPr lang="ru-RU" sz="2000" dirty="0" smtClean="0"/>
              <a:t>, который может принять любую желаемую форму. </a:t>
            </a:r>
          </a:p>
          <a:p>
            <a:pPr algn="just"/>
            <a:r>
              <a:rPr lang="ru-RU" sz="2000" dirty="0" smtClean="0"/>
              <a:t>	Происходит это за счет того, что они тонкие и достаточно мягкие, и при сворачивании или сложении не образуют ненужных линий, а ложатся волнами. </a:t>
            </a:r>
          </a:p>
          <a:p>
            <a:pPr algn="just"/>
            <a:r>
              <a:rPr lang="ru-RU" sz="2000" dirty="0" smtClean="0"/>
              <a:t>	Именно поэтому </a:t>
            </a:r>
            <a:r>
              <a:rPr lang="ru-RU" sz="2000" b="1" dirty="0" smtClean="0">
                <a:solidFill>
                  <a:srgbClr val="C00000"/>
                </a:solidFill>
              </a:rPr>
              <a:t>бумажные салфетки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очень удобно использовать для создания композиции.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4096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556792"/>
            <a:ext cx="46805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/>
              </a:rPr>
              <a:t>Методы и приёмы:</a:t>
            </a:r>
            <a:r>
              <a:rPr lang="ru-RU" sz="2000" b="1" dirty="0" smtClean="0">
                <a:solidFill>
                  <a:srgbClr val="C00000"/>
                </a:solidFill>
                <a:effectLst/>
              </a:rPr>
              <a:t> </a:t>
            </a:r>
          </a:p>
          <a:p>
            <a:endParaRPr lang="ru-RU" sz="1000" b="1" dirty="0" smtClean="0">
              <a:solidFill>
                <a:srgbClr val="C00000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</a:rPr>
              <a:t>групповая проектная деятельность;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</a:rPr>
              <a:t>проблемно-познавательный диалог;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</a:rPr>
              <a:t>практическая работа,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</a:rPr>
              <a:t> анализ конструкторских особенностей изделия;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</a:rPr>
              <a:t>ИКТ – иллюстрация способов деятельности через презентацию;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</a:rPr>
              <a:t>самоконтроль и самооценка деятельности.</a:t>
            </a:r>
            <a:endParaRPr lang="ru-RU" sz="2000" dirty="0"/>
          </a:p>
        </p:txBody>
      </p:sp>
      <p:pic>
        <p:nvPicPr>
          <p:cNvPr id="5122" name="Picture 2" descr="C:\Users\uchitel\Desktop\Мастер класс\kitap-okuma-res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44" y="1620685"/>
            <a:ext cx="2412136" cy="3616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hitel\Desktop\Мастер класс\2021141800-666x6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2883793" cy="2883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3429000"/>
            <a:ext cx="468052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"Цветы - остатки рая на Земле". </a:t>
            </a:r>
            <a:r>
              <a:rPr lang="ru-RU" sz="2000" b="1" dirty="0" smtClean="0"/>
              <a:t>Пожалуй, нет такого человека, который равнодушно прошёл бы мимо </a:t>
            </a:r>
            <a:r>
              <a:rPr lang="ru-RU" sz="2000" b="1" dirty="0" smtClean="0"/>
              <a:t>скромной фиалки, </a:t>
            </a:r>
            <a:r>
              <a:rPr lang="ru-RU" sz="2000" b="1" dirty="0" smtClean="0"/>
              <a:t>очаровательной лилии, пламенеющего флокса, </a:t>
            </a:r>
            <a:r>
              <a:rPr lang="ru-RU" sz="2000" b="1" dirty="0" smtClean="0"/>
              <a:t>роскошной розы. </a:t>
            </a:r>
            <a:r>
              <a:rPr lang="ru-RU" b="1" dirty="0" smtClean="0"/>
              <a:t>. 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8606" y="8421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rgbClr val="C00000"/>
                </a:solidFill>
              </a:rPr>
              <a:t>Они прекраснее всего, 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Что нам дает природа на земле: 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То - дар ее бесценный. 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Для всех искусств цветок - 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Образчик неизменный.</a:t>
            </a:r>
          </a:p>
          <a:p>
            <a:pPr algn="r">
              <a:defRPr/>
            </a:pPr>
            <a:r>
              <a:rPr lang="ru-RU" b="1" i="1" dirty="0">
                <a:solidFill>
                  <a:srgbClr val="C00000"/>
                </a:solidFill>
              </a:rPr>
              <a:t>                                 </a:t>
            </a:r>
            <a:r>
              <a:rPr lang="ru-RU" sz="1400" i="1" dirty="0">
                <a:solidFill>
                  <a:srgbClr val="C00000"/>
                </a:solidFill>
              </a:rPr>
              <a:t>Жак </a:t>
            </a:r>
            <a:r>
              <a:rPr lang="ru-RU" sz="1400" i="1" dirty="0" err="1">
                <a:solidFill>
                  <a:srgbClr val="C00000"/>
                </a:solidFill>
              </a:rPr>
              <a:t>Делиль</a:t>
            </a:r>
            <a:endParaRPr lang="ru-RU" sz="1400" i="1" dirty="0">
              <a:solidFill>
                <a:srgbClr val="C00000"/>
              </a:solidFill>
            </a:endParaRPr>
          </a:p>
        </p:txBody>
      </p:sp>
      <p:pic>
        <p:nvPicPr>
          <p:cNvPr id="4" name="Валь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3474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1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chitel\Desktop\Мастер класс\Kak-sdelat-rozu-iz-salfetki-svoimi-rukami-25-300x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75075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1124743"/>
            <a:ext cx="3907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Необходимый материал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chitel\Desktop\Мастер класс\Kak-sdelat-rozu-iz-salfetki-svoimi-rukami-39-250x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38" y="1196752"/>
            <a:ext cx="356936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chitel\Desktop\Мастер класс\Kak-sdelat-rozu-iz-salfetki-svoimi-rukami-40-300x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73" y="1196752"/>
            <a:ext cx="2661127" cy="1907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chitel\Desktop\Мастер класс\Kak-sdelat-rozu-iz-salfetki-svoimi-rukami-41-300x2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63" y="3308199"/>
            <a:ext cx="285750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chitel\Desktop\Мастер класс\Kak-sdelat-rozu-iz-salfetki-svoimi-rukami-42-250x1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933056"/>
            <a:ext cx="3415472" cy="1489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40224" y="1133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92624" y="12855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07010" y="8274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40224" y="8274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34851" y="7637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87319" y="29192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07010" y="35294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8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chitel\Desktop\Мастер класс\Kak-sdelat-rozu-iz-salfetki-svoimi-rukami-26-300x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55" y="1130643"/>
            <a:ext cx="2297320" cy="1761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chitel\Desktop\Мастер класс\Kak-sdelat-rozu-iz-salfetki-svoimi-rukami-27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75" y="1166051"/>
            <a:ext cx="2611419" cy="1732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chitel\Desktop\Мастер класс\Kak-sdelat-rozu-iz-salfetki-svoimi-rukami-28-275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94" y="593261"/>
            <a:ext cx="2137188" cy="2331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chitel\Desktop\Мастер класс\Kak-sdelat-rozu-iz-salfetki-svoimi-rukami-31-293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56" y="3148638"/>
            <a:ext cx="2579800" cy="2641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chitel\Desktop\Мастер класс\Kak-sdelat-rozu-iz-salfetki-svoimi-rukami-32-300x2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49" y="3249555"/>
            <a:ext cx="2632659" cy="2439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chitel\Desktop\Мастер класс\Kak-sdelat-rozu-iz-salfetki-svoimi-rukami-34-296x3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08" y="3429000"/>
            <a:ext cx="2230017" cy="2260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117</TotalTime>
  <Words>201</Words>
  <Application>Microsoft Office PowerPoint</Application>
  <PresentationFormat>Экран (4:3)</PresentationFormat>
  <Paragraphs>40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uchitel</dc:creator>
  <cp:lastModifiedBy>uchitel</cp:lastModifiedBy>
  <cp:revision>13</cp:revision>
  <dcterms:created xsi:type="dcterms:W3CDTF">2017-04-27T18:37:12Z</dcterms:created>
  <dcterms:modified xsi:type="dcterms:W3CDTF">2017-04-27T20:45:07Z</dcterms:modified>
</cp:coreProperties>
</file>