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303" r:id="rId6"/>
    <p:sldId id="276" r:id="rId7"/>
    <p:sldId id="295" r:id="rId8"/>
    <p:sldId id="297" r:id="rId9"/>
    <p:sldId id="299" r:id="rId10"/>
    <p:sldId id="300" r:id="rId11"/>
    <p:sldId id="279" r:id="rId12"/>
    <p:sldId id="280" r:id="rId13"/>
    <p:sldId id="283" r:id="rId14"/>
    <p:sldId id="285" r:id="rId15"/>
    <p:sldId id="302" r:id="rId16"/>
    <p:sldId id="293" r:id="rId17"/>
    <p:sldId id="29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6" autoAdjust="0"/>
    <p:restoredTop sz="94660"/>
  </p:normalViewPr>
  <p:slideViewPr>
    <p:cSldViewPr>
      <p:cViewPr>
        <p:scale>
          <a:sx n="78" d="100"/>
          <a:sy n="78" d="100"/>
        </p:scale>
        <p:origin x="-109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279696-B5A5-4600-8618-11CD378CF2A7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388087-3EC7-40EE-8B66-21000895C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kolnymir.info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33400"/>
            <a:ext cx="7848872" cy="35436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Мастер-класс 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«Использование элементов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технологий на уроках русского языка и литературы»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sz="28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28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sz="28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2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Учитель: Панфилова Галина Юрьевна</a:t>
            </a:r>
            <a:r>
              <a:rPr lang="ru-RU" sz="2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sz="2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149080"/>
            <a:ext cx="5328592" cy="1152128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МОУ СШ № 2 </a:t>
            </a:r>
            <a:r>
              <a:rPr lang="ru-RU" b="1" dirty="0" err="1" smtClean="0"/>
              <a:t>р.п</a:t>
            </a:r>
            <a:r>
              <a:rPr lang="ru-RU" b="1" dirty="0" smtClean="0"/>
              <a:t>. Новоспасское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51520" y="95604"/>
            <a:ext cx="871296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1.Работа в группах.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Прочитайте текст,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выделите знакомые орфограммы. 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тветьте на вопрос: компьютер – это хорошо или плохо?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Компьютеры настолько прочно вошли в нашу жизнь, что на тех, кто не умеет быть с ним на «ты», смотрят искоса. Компьютерные игры развивают быстроту реакции, память и внимание, логическое мышление. Также они учат добиваться своей цели, совершенствовать интеллектуальные навыки. Но при несоблюдении режима компьютер превращается из друга во врага. Нельзя забывать о том, что все хорошо в меру. Добрые замечательные игры, столь полезные для детей и взрослых, могут стать вредными для них. Ребенок до 6 лет не должен проводить за компьютером более 10–15 минут – и то не каждый день. Для детей в возрасте 7–8 лет ограничение составляет 30–40 минут в день. В 9–11 лет можно находиться за компьютером не более часа-полутора. Слишком длительное нахождение перед компьютером может привести к ухудшению зрения, а также к психологической зависимости от виртуального мира.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Диалоги о здоровье на уроках русского языка (цикл уроков по теме «Союз» в 7 классе)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1.Словарный диктант </a:t>
            </a:r>
          </a:p>
          <a:p>
            <a:pPr eaLnBrk="0" hangingPunct="0"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ена, п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клиника, г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мнастика, стре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ы, фитн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с, м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цина,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достаток 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рода, пагубные  пр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вычки, пр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лактика заболеваний,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гативные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моции, ав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миноз,  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мпьют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р, д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ия, советы сп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циалиста, р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циональное питание, бе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онница,  безопасное пов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дение,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мм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унитет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Подчеркните в своем диктанте слова и словосочетания, значения которых  направлены на  укрепление здоровья человека.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Творческий словарный диктант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Дайте определение выражениям.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1. Вид спортивной гимнастики   (аэробика)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2. Система физических упражнений, способствующая общему развитию организма и укреплению здоровья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  (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гимнастика)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3. Расслабление и снятие психического напряжения     (релаксация).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4. Правила времяпровождения  (распорядок дня)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Составить один кластер, один </a:t>
            </a:r>
            <a:r>
              <a:rPr lang="ru-RU" dirty="0" err="1" smtClean="0">
                <a:solidFill>
                  <a:srgbClr val="C00000"/>
                </a:solidFill>
              </a:rPr>
              <a:t>синквейн</a:t>
            </a:r>
            <a:r>
              <a:rPr lang="ru-RU" dirty="0" smtClean="0">
                <a:solidFill>
                  <a:srgbClr val="C00000"/>
                </a:solidFill>
              </a:rPr>
              <a:t> по данным определениям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51344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tabLst>
                <a:tab pos="677863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Стратегия «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Да-нет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Морковь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содержит витамины и минеральные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вещества? </a:t>
            </a: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особенно полезна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детям?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Теннис тренирует   все мышцы, укрепляет сердце, кости, улучшает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кровообращение?</a:t>
            </a: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Многие люди выбирают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теннис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Прививка от гриппа была поставлена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вовремя?</a:t>
            </a: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Удалось избежать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болезни?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Компьютер  дает большую нагрузку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зрение?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Необходимо соблюдать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правила 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компьютер?</a:t>
            </a:r>
          </a:p>
          <a:p>
            <a:pPr eaLnBrk="0" hangingPunct="0">
              <a:tabLst>
                <a:tab pos="677863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  сложные предложения из двух простых, используя сочинительные и подчинительные союзы.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677863" algn="l"/>
              </a:tabLst>
              <a:defRPr/>
            </a:pP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Прочитайте  текст. Как в старину люди  укрепляли  свое здоровье?</a:t>
            </a:r>
          </a:p>
          <a:p>
            <a:pPr eaLnBrk="0" hangingPunct="0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    В стародавние времена, 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не было  бань,    люди парились в печках.    С собой брали посудину с квасом 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веник, предварительно его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парив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. Человек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жился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лому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брызгивая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в разные стороны квас или воду. От горячих стенок печи пар валил во все стороны, 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человек начинал себя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гать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веничком. Напарившись, вылезали из печи и сразу же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выл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вали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на себя ушат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лодной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воды. Конечно, в печи пари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тс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я было не очень удобно, 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бани стали строить на берегу рек или прудов. В углу бани делали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большой очаг,   на него клали булыжники. После того как   булыжники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калялись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, на них из  шайки выплескивали воду. Жаркий пар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зап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лнял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всю баню.   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от жары невмоготу становилось,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выб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гали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люди прямо голышом на улицу и сразу в речку или пруд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сались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.   Однако же   потом опять в баню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жали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. От такой закалки ни одна болезнь не могла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леть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человека. </a:t>
            </a:r>
          </a:p>
          <a:p>
            <a:pPr eaLnBrk="0" hangingPunct="0"/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Спешите, исправив орфограммы. 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Укажите союзы. Над сочинительными союзами надпишите букву </a:t>
            </a:r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 , над подчинительными – </a:t>
            </a:r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 , составьте 3 тонких, 3 толстых вопроса по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данному тексту.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23528" y="-351666"/>
            <a:ext cx="7776864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 «Будь здоров!»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Хорошее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настроение – жизни продолжение.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Отдых и труд рядом живут.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Здоровый сон – прекрасное самочувствие днем.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это жизнь.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Одевайся по погоде.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Чистота – залог здоровья.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Хороший смех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оздоравливает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душу.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Содержи своё тело в ч</a:t>
            </a:r>
            <a:r>
              <a:rPr lang="ru-RU" sz="24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стоте.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Хорошо е</a:t>
            </a:r>
            <a:r>
              <a:rPr lang="ru-RU" sz="24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Играй с ост</a:t>
            </a:r>
            <a:r>
              <a:rPr lang="ru-RU" sz="24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жностью.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Выб</a:t>
            </a:r>
            <a:r>
              <a:rPr lang="ru-RU" sz="24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 друзей прав</a:t>
            </a:r>
            <a:r>
              <a:rPr lang="ru-RU" sz="24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льно.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Содержи свой мир в ч</a:t>
            </a:r>
            <a:r>
              <a:rPr lang="ru-RU" sz="24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стоте.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Лекарство не</a:t>
            </a:r>
            <a:r>
              <a:rPr lang="ru-RU" sz="24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игрушка.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</a:t>
            </a:r>
            <a:r>
              <a:rPr lang="ru-RU" sz="24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уй в вакцина</a:t>
            </a:r>
            <a:r>
              <a:rPr lang="ru-RU" sz="24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Рефлексия: создание ели пожеланий.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154925"/>
            <a:ext cx="784887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Уважаемые коллеги, применяя такие формы работы, используя приемы, влияющие на интерес к учебному материалу, вы создадите комфортные психологические условия для обучения и воспитания, что является основой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здоровьесбережения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хочется пожелать, чтобы вы все были здоровыми, всегда светило над вами солнце и согревало вас своими лучами доброты.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 заключение, вслед за великим гуманистом и педагогом Ж. – Ж. Руссо, хочется сказать: «Чтобы сделать ребенка умным и рассудительным, сделайте его крепким и здоровым».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помните слова великого физиолога Ивана Павлова :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пейте вина, не отягчайте сердце табачищем и проживете столько, сколько жил живописец Тициан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(99 лет).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Спасибо за работу! Будьте здоровы!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Список используемой литературы: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3"/>
            <a:ext cx="6246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Орехова В. А.Педагогика в вопросах и ответах: учебное пособие. – М.: КНОРУС, 2006.  С. 147</a:t>
            </a:r>
          </a:p>
          <a:p>
            <a:pPr lvl="1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Смирнов Н. К. Здоровье сберегающие образовательные технологии в современной школе. – М.: АПК и ПРО, 2002. – с. 62.</a:t>
            </a:r>
          </a:p>
          <a:p>
            <a:pPr lvl="1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-Щукина Г.И. «Активизация познавательной деятельности учащихся в учебном процессе». М., Просвещение. – 220 с.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5"/>
            <a:ext cx="6264696" cy="499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SzPct val="6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Забота о здоровье –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важнейший труд воспитателя. От жизнедеятельности, бодрости детей зависит их духовная жизнь, мировоззрение, умственное развитие, прочность знаний, вера в свои силы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…».</a:t>
            </a:r>
          </a:p>
          <a:p>
            <a:pPr>
              <a:lnSpc>
                <a:spcPct val="80000"/>
              </a:lnSpc>
              <a:spcBef>
                <a:spcPts val="800"/>
              </a:spcBef>
              <a:buSzPct val="6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В.А.Сухомлинский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spcBef>
                <a:spcPts val="800"/>
              </a:spcBef>
              <a:buSzPct val="6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8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SzPct val="6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SzPct val="6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SzPct val="6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SzPct val="6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005063"/>
            <a:ext cx="60486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кого есть здоровье, 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и надежда, а у кого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есть надежда – есть все. 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Арабская пословица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3789040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 – это самое ценное,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есть у человека.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 А. Семашко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143000"/>
            <a:ext cx="3995936" cy="552636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499992" y="188640"/>
            <a:ext cx="4644008" cy="5015234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Цель :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данная технология решает проблему сохранения здоровья детей в учебном процессе.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1772817"/>
            <a:ext cx="47880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: учащиеся укрепляют дыхательную систему, развивают оба полушария головного мозга, улучшают зрение, расширяют кругозор о ЗОЖ, приобретают здоровье и не теряют  его.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8" descr="091a4d171ddd98033093c327794eff6f&amp;sa=X&amp;ei=0X85TomPBoOs-gboopDAAg&amp;ved=0CAQQ8wc&amp;usg=AFQjCNF2S2nID7KSZIbr5RARWlmllXu5pA"/>
          <p:cNvPicPr>
            <a:picLocks noChangeAspect="1" noChangeArrowheads="1"/>
          </p:cNvPicPr>
          <p:nvPr/>
        </p:nvPicPr>
        <p:blipFill>
          <a:blip r:embed="rId2" cstate="print"/>
          <a:srcRect t="19" b="19"/>
          <a:stretch>
            <a:fillRect/>
          </a:stretch>
        </p:blipFill>
        <p:spPr bwMode="auto">
          <a:xfrm rot="20445999">
            <a:off x="263680" y="704167"/>
            <a:ext cx="3918123" cy="374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1000" stA="49000" endA="500" endPos="10000" dist="900" dir="5400000" sy="-9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Здоровье ученика в норме, если:</a:t>
            </a:r>
            <a:endParaRPr lang="ru-RU" b="1" dirty="0"/>
          </a:p>
        </p:txBody>
      </p:sp>
      <p:pic>
        <p:nvPicPr>
          <p:cNvPr id="7" name="Picture 18" descr="091a4d171ddd98033093c327794eff6f&amp;sa=X&amp;ei=0X85TomPBoOs-gboopDAAg&amp;ved=0CAQQ8wc&amp;usg=AFQjCNF2S2nID7KSZIbr5RARWlmllXu5p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t="19" b="19"/>
          <a:stretch>
            <a:fillRect/>
          </a:stretch>
        </p:blipFill>
        <p:spPr bwMode="auto">
          <a:xfrm>
            <a:off x="469286" y="1923874"/>
            <a:ext cx="3714424" cy="37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124744"/>
            <a:ext cx="3520440" cy="500141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в физическом плане</a:t>
            </a: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  здоровье позволяет ему справляться с учебной нагрузкой, ребенок умеет преодолевать усталость;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социальном плане</a:t>
            </a: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он коммуникабелен, общителен;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эмоциональном плане</a:t>
            </a: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ребенок уравновешен, способен удивляться и восхищаться;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интеллектуальном плане</a:t>
            </a: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учащийся проявляет хорошие умственные способности, наблюдательность, воображение, </a:t>
            </a:r>
            <a:r>
              <a:rPr lang="ru-RU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самообучаемость</a:t>
            </a: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нравственном плане</a:t>
            </a: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он признает основные общечеловеческие ценности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Педагогические компоненты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технологии.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8680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Личностно-ориентированный подход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23528" y="2564904"/>
            <a:ext cx="8424936" cy="136815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Педагогика сотрудничества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23528" y="3068960"/>
            <a:ext cx="8424936" cy="1800200"/>
          </a:xfrm>
          <a:prstGeom prst="rightArrow">
            <a:avLst>
              <a:gd name="adj1" fmla="val 32848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Уровневая дифференциация обучения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23528" y="4005064"/>
            <a:ext cx="8208912" cy="158417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ИКТ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23528" y="5013176"/>
            <a:ext cx="8208912" cy="144016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Активные формы и методы обучения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рациональности урока по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здоровьесберегающим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технологиям.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0" y="1628800"/>
          <a:ext cx="8640961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799"/>
                <a:gridCol w="3100581"/>
                <a:gridCol w="3100581"/>
              </a:tblGrid>
              <a:tr h="13034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DejaVu Sans" charset="-128"/>
                          <a:cs typeface="Times New Roman" pitchFamily="18" charset="0"/>
                        </a:rPr>
                        <a:t>Рациональный уровень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DejaVu Sans" charset="-128"/>
                          <a:cs typeface="Times New Roman" pitchFamily="18" charset="0"/>
                        </a:rPr>
                        <a:t>Недостаточно рациональный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DejaVu Sans" charset="-128"/>
                          <a:cs typeface="Times New Roman" pitchFamily="18" charset="0"/>
                        </a:rPr>
                        <a:t>Нерациональный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521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4-7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3289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1.«Аквариум настроения» 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432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Здравствуй, мой любимый класс!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так рада видеть вас.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Прозвенел звонок веселый.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зовет он на урок.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задания сегодня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Выполнить должны мы в срок.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волнения отбросьте –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забыли про нас гости!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Оглянитесь, улыбнитесь,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Тихо по местам садитесь.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Вижу класс наш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хоть куда!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начнем урок, друзья!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сейчас громко скажите "И" три раза повторите.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создали колебания в голове, прочистили каналы (звук "И" создает колебания в голове, очищает мозг, глаза, нос, уши,  вибрирует голосовые связки, гортань, выводятся из тела вредные вибрации, улучшается слух).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4760858"/>
            <a:ext cx="7560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157192"/>
            <a:ext cx="36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88640"/>
            <a:ext cx="84216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Используемые методы и приёмы при организации работы в 5-8 классах.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581128"/>
            <a:ext cx="31495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Медитация пожеланий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4869160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Прикрыли глазки и мысленно повторяйте за мной: "Я внимателен, я хорошо думаю, догадлив, сообразителен, уверен в себе".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5445224"/>
            <a:ext cx="5367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Гимнастика мозга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«Ленивые восьмерки».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877272"/>
            <a:ext cx="3812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4.Гимнастика для глаз «Бинокль».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Физминутки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4081572"/>
            <a:ext cx="309634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60648"/>
            <a:ext cx="799288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1.Работа в парах: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Морфемный разбор , цифровой диктант , составление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синквейна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кластера, орфоэпическая минутка, словарная работа.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Работа в группах: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Комментирование пословиц и поговорок о здоровье, в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ыборочный диктант., создание антирекламы сладких  газированных напитков,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словарный диктант «Болезни»,  написание «вредных» советов на следующие темы: «Как заболеть простудой»,  «Как быстро состариться», «Как стать близоруким», составление  ассортимента товаров магазина «Здоровое питание», эссе, творческая работа.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1520" y="3598668"/>
            <a:ext cx="8568952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124744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755576" y="773173"/>
            <a:ext cx="806489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данного текста найти и выписать 6 слов, состоящих из двух морфем, и 4 – из 3 морфем. Подготовить каждой группе 2 вопроса по тексту.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Древней Греции огромное значение придавали силе и красоте гармонически развитого тела. Недаром именно здесь зародились олимпийские игры... Это было одно из наиболее почитаемых празднеств Эллады. Победители олимпийских игр пользовались исключительным почётом и уважением. В их честь сочинялись хвалебные оды, им ставились памятники. Спортсмены освобождались от налогов и пожизненно обеспечивались питанием за счёт государства. Олимпийские игры считались праздником мира. Во время их проведения прекращались все военные действия между враждовавшими государствами.</a:t>
            </a:r>
          </a:p>
          <a:p>
            <a:r>
              <a:rPr lang="ru-RU" sz="2000" dirty="0" smtClean="0"/>
              <a:t>Представьте, что нам необходимо отыскать морфемы, которые куда-то исчезли. Возьмите в руки бинокли. Посмотрите вправо, влево, вверх, вниз, вдаль.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864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Диалоги о здоровье на уроках русского языка (цикл уроков по теме «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Морфемика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5 классе)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7258917</TotalTime>
  <Words>1462</Words>
  <Application>Microsoft Office PowerPoint</Application>
  <PresentationFormat>Экран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Мастер-класс  «Использование элементов здоровьесберегающих технологий на уроках русского языка и литературы»   Учитель: Панфилова Галина Юрьевна </vt:lpstr>
      <vt:lpstr>Презентация PowerPoint</vt:lpstr>
      <vt:lpstr>      </vt:lpstr>
      <vt:lpstr>   Здоровье ученика в норме, если:</vt:lpstr>
      <vt:lpstr>Педагогические компоненты  здоровьесберегающей технологии. </vt:lpstr>
      <vt:lpstr>Критерии рациональности урока по здоровьесберегающим технологиям.  </vt:lpstr>
      <vt:lpstr>Презентация PowerPoint</vt:lpstr>
      <vt:lpstr>Презентация PowerPoint</vt:lpstr>
      <vt:lpstr>Презентация PowerPoint</vt:lpstr>
      <vt:lpstr>Презентация PowerPoint</vt:lpstr>
      <vt:lpstr>Диалоги о здоровье на уроках русского языка (цикл уроков по теме «Союз» в 7 классе) </vt:lpstr>
      <vt:lpstr>Творческий словарный диктант  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используемой литературы: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 сберегающие технологии  на уроках русского языка Учитель: Мельникова Т.В. </dc:title>
  <dc:creator>Таня </dc:creator>
  <cp:lastModifiedBy>Наталья</cp:lastModifiedBy>
  <cp:revision>182</cp:revision>
  <dcterms:created xsi:type="dcterms:W3CDTF">2012-08-16T12:05:13Z</dcterms:created>
  <dcterms:modified xsi:type="dcterms:W3CDTF">2023-12-23T17:53:32Z</dcterms:modified>
</cp:coreProperties>
</file>