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77" r:id="rId4"/>
    <p:sldId id="265" r:id="rId5"/>
    <p:sldId id="267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3000" t="-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663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МАСТЕР-КЛАСС</a:t>
            </a:r>
          </a:p>
          <a:p>
            <a:pPr algn="ctr"/>
            <a:r>
              <a:rPr lang="ru-RU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созданию 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транспаранта для шествия Бессмертный полк</a:t>
            </a:r>
            <a:endParaRPr lang="ru-RU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620" y="3958743"/>
            <a:ext cx="58873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0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Разработала: </a:t>
            </a:r>
            <a:r>
              <a:rPr lang="ru-RU" sz="2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руководитель </a:t>
            </a:r>
          </a:p>
          <a:p>
            <a:pPr algn="just"/>
            <a:r>
              <a:rPr lang="ru-RU" sz="2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МДОУ детский сад общеразвивающего вида № 12 </a:t>
            </a:r>
          </a:p>
          <a:p>
            <a:pPr algn="just"/>
            <a:r>
              <a:rPr lang="ru-RU" sz="2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«Радуга»</a:t>
            </a:r>
          </a:p>
          <a:p>
            <a:pPr algn="just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Мельникова Светлана Александровна</a:t>
            </a:r>
            <a:endParaRPr lang="ru-RU" sz="20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237312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МО, Воскресенский р-он, пос. им. </a:t>
            </a:r>
            <a:r>
              <a:rPr lang="ru-RU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Цюрупы</a:t>
            </a:r>
            <a:endParaRPr lang="ru-RU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22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Необходимые инструменты и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материал:</a:t>
            </a:r>
          </a:p>
          <a:p>
            <a:pPr algn="just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заламинированная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фотография фронтовика;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ножницы; канцелярский нож; нож; скотч; потолочная плитка; клей для плитки; палка-рукоятка (лёгкая).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диск Д\Фотографии\2017\Фотки 25.05.2017\бес. полк\IMG_20170509_002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22" y="2564904"/>
            <a:ext cx="3085956" cy="4114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4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Размечаем на плитке размер фотографии. Вырезаем две стороны (створки транспаранта).</a:t>
            </a:r>
          </a:p>
          <a:p>
            <a:pPr algn="just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Закрепляем фотографию по верхнему краю скотчем.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D:\диск Д\Фотографии\2017\Фотки 25.05.2017\бес. полк\IMG_20170509_003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3488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ск Д\Фотографии\2017\Фотки 25.05.2017\бес. полк\IMG_20170509_003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8" y="306896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2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Палку-ручку нужно сделать на конце, который будет размещён внутри, более плоской. </a:t>
            </a:r>
          </a:p>
          <a:p>
            <a:pPr algn="just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Замеряем размер ручки, для нанесения клея (до верхнего края транспаранта оставляем 1/8 часть свободной). Наносим клей, выжидаем 5 минут.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D:\диск Д\Фотографии\2017\Фотки 25.05.2017\бес. полк\IMG_20170508_235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7251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иск Д\Фотографии\2017\Фотки 25.05.2017\бес. полк\IMG_20170509_000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00" y="2697251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диск Д\Фотографии\2017\Фотки 25.05.2017\бес. полк\IMG_20170509_000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6233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2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Закрепляем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ручку внутри створок транспаранта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Обклеиваем скотчем по краю со всех сторон.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D:\диск Д\Фотографии\2017\Фотки 25.05.2017\бес. полк\IMG_20170508_234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иск Д\Фотографии\2017\Фотки 25.05.2017\бес. полк\IMG_20170508_2349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58899"/>
          <a:stretch/>
        </p:blipFill>
        <p:spPr bwMode="auto">
          <a:xfrm rot="5400000">
            <a:off x="2784707" y="2505403"/>
            <a:ext cx="3600000" cy="2134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иск Д\Фотографии\2017\Фотки 25.05.2017\бес. полк\IMG_20170508_235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93" y="177281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2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Конструкция получилась очень лёгкой. Дети с удовольствием принимали участие в шествии Бессмертного полка.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D:\диск Д\Фотографии\2017\Фотки 25.05.2017\бес. полк\IMG_20170509_005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иск Д\Фотографии\2017\Фотки 25.05.2017\блютуз\IMG_20170509_1347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9"/>
          <a:stretch/>
        </p:blipFill>
        <p:spPr bwMode="auto">
          <a:xfrm>
            <a:off x="5436096" y="2060848"/>
            <a:ext cx="3140961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2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5469129</TotalTime>
  <Words>151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2006-12-31T20:07:59Z</dcterms:created>
  <dcterms:modified xsi:type="dcterms:W3CDTF">2017-05-25T20:29:29Z</dcterms:modified>
</cp:coreProperties>
</file>