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7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</a:t>
            </a:r>
          </a:p>
          <a:p>
            <a:pPr algn="ctr"/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созданию мини-факела 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защитного корпуса для свечи</a:t>
            </a:r>
            <a:endParaRPr lang="ru-RU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620" y="3958743"/>
            <a:ext cx="5887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0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Разработала: </a:t>
            </a:r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руководитель </a:t>
            </a:r>
          </a:p>
          <a:p>
            <a:pPr algn="just"/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МДОУ детский сад общеразвивающего вида № 12 </a:t>
            </a:r>
          </a:p>
          <a:p>
            <a:pPr algn="just"/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«Радуга»</a:t>
            </a:r>
          </a:p>
          <a:p>
            <a:pPr algn="just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Мельникова Светлана Александровна</a:t>
            </a:r>
            <a:endParaRPr lang="ru-RU" sz="20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МО, Воскресенский р-он, пос. им. </a:t>
            </a:r>
            <a:r>
              <a:rPr lang="ru-RU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Цюрупы</a:t>
            </a:r>
            <a:endParaRPr lang="ru-RU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22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Берём обычную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пластиковую бутылку,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удаляем этикетку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D:\диск Д\Фотографии\2017\Фотки 25.05.2017\факел из свечи (1)\IMG_20170508_161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7299" y="1956672"/>
            <a:ext cx="3649401" cy="4865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4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 клея на бутылке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обклеить скотчем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D:\диск Д\Фотографии\2017\Фотки 25.05.2017\факел из свечи (1)\IMG_20170508_1617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80" y="198884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иск Д\Фотографии\2017\Фотки 25.05.2017\факел из свечи (1)\IMG_20170508_161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иск Д\Фотографии\2017\Фотки 25.05.2017\факел из свечи (1)\IMG_20170508_161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52" y="198884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к Д\Фотографии\2017\Фотки 25.05.2017\факел из свечи (1)\IMG_20170508_161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988840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Замеряем длину свечи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уровня начала горлышка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49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Обрезаем бутылку,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выравниваем края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диск Д\Фотографии\2017\Фотки 25.05.2017\факел из свечи (1)\IMG_20170508_161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1660412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иск Д\Фотографии\2017\Фотки 25.05.2017\факел из свечи (1)\IMG_20170508_161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3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2" y="116632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Небольшой кусок пластилина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Вминаем в низ корпуса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горлышко,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закрученной крышкой)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D:\диск Д\Фотографии\2017\Фотки 25.05.2017\факел из свечи (1)\IMG_20170508_162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9493" y="2471894"/>
            <a:ext cx="3582398" cy="4776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8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08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Закрепляем свечу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:\диск Д\Фотографии\2017\Фотки 25.05.2017\факел из свечи (1)\IMG_20170508_1623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2"/>
          <a:stretch/>
        </p:blipFill>
        <p:spPr bwMode="auto">
          <a:xfrm>
            <a:off x="2259999" y="1268760"/>
            <a:ext cx="4588506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1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иск Д\Фотографии\2017\Фотки 25.05.2017\факел из свечи (1)\IMG_20170508_162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4" y="3258000"/>
            <a:ext cx="243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184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Защитный корпус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ветра готов.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Также можно использовать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бокал, банку и т. д.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1" name="Picture 3" descr="D:\диск Д\Фотографии\2017\Фотки 25.05.2017\8 мая\IMG_20170508_2121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47014" r="26299" b="-369"/>
          <a:stretch/>
        </p:blipFill>
        <p:spPr bwMode="auto">
          <a:xfrm>
            <a:off x="4942664" y="3259845"/>
            <a:ext cx="3949816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иск Д\Фотографии\2017\Фотки 25.05.2017\8 мая\IMG_20170508_2215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 r="8591"/>
          <a:stretch/>
        </p:blipFill>
        <p:spPr bwMode="auto">
          <a:xfrm>
            <a:off x="2646905" y="3259845"/>
            <a:ext cx="2357143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71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96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2006-12-31T20:07:59Z</dcterms:created>
  <dcterms:modified xsi:type="dcterms:W3CDTF">2006-12-31T20:48:23Z</dcterms:modified>
</cp:coreProperties>
</file>