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2" r:id="rId4"/>
    <p:sldId id="273" r:id="rId5"/>
    <p:sldId id="257" r:id="rId6"/>
    <p:sldId id="270" r:id="rId7"/>
    <p:sldId id="274" r:id="rId8"/>
    <p:sldId id="275" r:id="rId9"/>
    <p:sldId id="258" r:id="rId10"/>
    <p:sldId id="269" r:id="rId11"/>
    <p:sldId id="259" r:id="rId12"/>
    <p:sldId id="260" r:id="rId13"/>
    <p:sldId id="261" r:id="rId14"/>
    <p:sldId id="265" r:id="rId15"/>
    <p:sldId id="266" r:id="rId16"/>
    <p:sldId id="262" r:id="rId17"/>
    <p:sldId id="267" r:id="rId18"/>
    <p:sldId id="268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7EAD-8B9A-498F-B58D-6037FED6D19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FFD4-6014-4634-9BF0-CAE65507A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D9B11-5B82-4590-9344-737961EE710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A839-9542-4A28-A14C-F82FD3D63C6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2CF2-517E-491B-B4F8-014F10300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9;&#1077;&#1084;&#1080;&#1085;&#1072;&#1088;\&#1084;&#1072;&#1089;&#1090;&#1077;&#1088;-&#1082;&#1083;&#1072;&#1089;&#1089;%20&#1051;&#1077;&#1073;&#1077;&#1076;&#1077;&#1074;&#1072;%20&#1054;.&#1042;\&#1055;&#1091;&#1090;&#1077;&#1096;&#1077;&#1089;&#1090;&#1074;&#1077;&#1085;&#1085;&#1080;&#1082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астер-класс\клип.JPG"/>
          <p:cNvPicPr>
            <a:picLocks noChangeAspect="1" noChangeArrowheads="1"/>
          </p:cNvPicPr>
          <p:nvPr/>
        </p:nvPicPr>
        <p:blipFill>
          <a:blip r:embed="rId2" cstate="print"/>
          <a:srcRect l="55906" t="56786" r="32282" b="22855"/>
          <a:stretch>
            <a:fillRect/>
          </a:stretch>
        </p:blipFill>
        <p:spPr bwMode="auto">
          <a:xfrm>
            <a:off x="5580112" y="3516855"/>
            <a:ext cx="3563888" cy="33411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dirty="0" smtClean="0"/>
              <a:t>Создание мультфильмов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/>
          <a:p>
            <a:r>
              <a:rPr lang="ru-RU" dirty="0" smtClean="0"/>
              <a:t>мастер – класс</a:t>
            </a:r>
          </a:p>
          <a:p>
            <a:r>
              <a:rPr lang="ru-RU" dirty="0" smtClean="0"/>
              <a:t>Лебедева Оксана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мастер-класс\1.JPG"/>
          <p:cNvPicPr>
            <a:picLocks noChangeAspect="1" noChangeArrowheads="1"/>
          </p:cNvPicPr>
          <p:nvPr/>
        </p:nvPicPr>
        <p:blipFill>
          <a:blip r:embed="rId2" cstate="print"/>
          <a:srcRect r="51458" b="33839"/>
          <a:stretch>
            <a:fillRect/>
          </a:stretch>
        </p:blipFill>
        <p:spPr bwMode="auto">
          <a:xfrm>
            <a:off x="683568" y="620688"/>
            <a:ext cx="7632848" cy="5658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стер-класс\2.JPG"/>
          <p:cNvPicPr>
            <a:picLocks noChangeAspect="1" noChangeArrowheads="1"/>
          </p:cNvPicPr>
          <p:nvPr/>
        </p:nvPicPr>
        <p:blipFill>
          <a:blip r:embed="rId2" cstate="print"/>
          <a:srcRect r="53216" b="43071"/>
          <a:stretch>
            <a:fillRect/>
          </a:stretch>
        </p:blipFill>
        <p:spPr bwMode="auto">
          <a:xfrm>
            <a:off x="467544" y="908720"/>
            <a:ext cx="8136904" cy="5376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астер-класс\3.JPG"/>
          <p:cNvPicPr>
            <a:picLocks noChangeAspect="1" noChangeArrowheads="1"/>
          </p:cNvPicPr>
          <p:nvPr/>
        </p:nvPicPr>
        <p:blipFill>
          <a:blip r:embed="rId2" cstate="print"/>
          <a:srcRect r="31495" b="18452"/>
          <a:stretch>
            <a:fillRect/>
          </a:stretch>
        </p:blipFill>
        <p:spPr bwMode="auto">
          <a:xfrm>
            <a:off x="467544" y="908720"/>
            <a:ext cx="835564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стер-класс\4.JPG"/>
          <p:cNvPicPr>
            <a:picLocks noChangeAspect="1" noChangeArrowheads="1"/>
          </p:cNvPicPr>
          <p:nvPr/>
        </p:nvPicPr>
        <p:blipFill>
          <a:blip r:embed="rId2" cstate="print"/>
          <a:srcRect r="31372" b="18452"/>
          <a:stretch>
            <a:fillRect/>
          </a:stretch>
        </p:blipFill>
        <p:spPr bwMode="auto">
          <a:xfrm>
            <a:off x="467544" y="980728"/>
            <a:ext cx="824423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астер-класс\файл.JPG"/>
          <p:cNvPicPr>
            <a:picLocks noChangeAspect="1" noChangeArrowheads="1"/>
          </p:cNvPicPr>
          <p:nvPr/>
        </p:nvPicPr>
        <p:blipFill>
          <a:blip r:embed="rId2" cstate="print"/>
          <a:srcRect r="63289" b="58144"/>
          <a:stretch>
            <a:fillRect/>
          </a:stretch>
        </p:blipFill>
        <p:spPr bwMode="auto">
          <a:xfrm>
            <a:off x="683568" y="1412776"/>
            <a:ext cx="789531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стер-класс\правка.JPG"/>
          <p:cNvPicPr>
            <a:picLocks noChangeAspect="1" noChangeArrowheads="1"/>
          </p:cNvPicPr>
          <p:nvPr/>
        </p:nvPicPr>
        <p:blipFill>
          <a:blip r:embed="rId2" cstate="print"/>
          <a:srcRect r="66242" b="58158"/>
          <a:stretch>
            <a:fillRect/>
          </a:stretch>
        </p:blipFill>
        <p:spPr bwMode="auto">
          <a:xfrm>
            <a:off x="827584" y="1196752"/>
            <a:ext cx="75968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астер-класс\вид.JPG"/>
          <p:cNvPicPr>
            <a:picLocks noChangeAspect="1" noChangeArrowheads="1"/>
          </p:cNvPicPr>
          <p:nvPr/>
        </p:nvPicPr>
        <p:blipFill>
          <a:blip r:embed="rId2" cstate="print"/>
          <a:srcRect r="59064" b="47686"/>
          <a:stretch>
            <a:fillRect/>
          </a:stretch>
        </p:blipFill>
        <p:spPr bwMode="auto">
          <a:xfrm>
            <a:off x="755576" y="980728"/>
            <a:ext cx="767944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астер-класс\сервис.JPG"/>
          <p:cNvPicPr>
            <a:picLocks noChangeAspect="1" noChangeArrowheads="1"/>
          </p:cNvPicPr>
          <p:nvPr/>
        </p:nvPicPr>
        <p:blipFill>
          <a:blip r:embed="rId2" cstate="print"/>
          <a:srcRect r="58657" b="51139"/>
          <a:stretch>
            <a:fillRect/>
          </a:stretch>
        </p:blipFill>
        <p:spPr bwMode="auto">
          <a:xfrm>
            <a:off x="755576" y="1196752"/>
            <a:ext cx="784087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астер-класс\клип.JPG"/>
          <p:cNvPicPr>
            <a:picLocks noChangeAspect="1" noChangeArrowheads="1"/>
          </p:cNvPicPr>
          <p:nvPr/>
        </p:nvPicPr>
        <p:blipFill>
          <a:blip r:embed="rId2" cstate="print"/>
          <a:srcRect r="58859" b="55429"/>
          <a:stretch>
            <a:fillRect/>
          </a:stretch>
        </p:blipFill>
        <p:spPr bwMode="auto">
          <a:xfrm>
            <a:off x="323528" y="1268760"/>
            <a:ext cx="855349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астер-класс\воспроизведение.JPG"/>
          <p:cNvPicPr>
            <a:picLocks noChangeAspect="1" noChangeArrowheads="1"/>
          </p:cNvPicPr>
          <p:nvPr/>
        </p:nvPicPr>
        <p:blipFill>
          <a:blip r:embed="rId2" cstate="print"/>
          <a:srcRect r="59064" b="49225"/>
          <a:stretch>
            <a:fillRect/>
          </a:stretch>
        </p:blipFill>
        <p:spPr bwMode="auto">
          <a:xfrm>
            <a:off x="611560" y="980728"/>
            <a:ext cx="791215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2725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88" y="2286000"/>
            <a:ext cx="3186112" cy="318611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375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Как распорядиться паузой?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2272550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48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272560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2143125"/>
            <a:ext cx="2390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Как распорядиться паузой?</a:t>
            </a:r>
            <a:endParaRPr lang="ru-RU" smtClean="0"/>
          </a:p>
        </p:txBody>
      </p:sp>
      <p:pic>
        <p:nvPicPr>
          <p:cNvPr id="30724" name="Рисунок 6" descr="117466733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3000375"/>
            <a:ext cx="2209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928688" y="1857375"/>
            <a:ext cx="721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Требуется пятиминутный отдых каждые полчаса.</a:t>
            </a:r>
          </a:p>
        </p:txBody>
      </p:sp>
      <p:pic>
        <p:nvPicPr>
          <p:cNvPr id="10" name="Рисунок 9" descr="227249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428875"/>
            <a:ext cx="2724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272450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428875"/>
            <a:ext cx="1952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272460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81463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2724700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3475" y="2933700"/>
            <a:ext cx="3810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272480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25" y="2428875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Как распорядиться паузой?</a:t>
            </a:r>
            <a:endParaRPr lang="ru-RU" smtClean="0"/>
          </a:p>
        </p:txBody>
      </p:sp>
      <p:pic>
        <p:nvPicPr>
          <p:cNvPr id="7171" name="Picture 2" descr="Как распорядится паузой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5072063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27237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43188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272360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048000"/>
            <a:ext cx="2571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72390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2643188"/>
            <a:ext cx="3810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357188" y="1143000"/>
            <a:ext cx="8786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Каждые </a:t>
            </a:r>
            <a:r>
              <a:rPr lang="ru-RU" sz="2800" dirty="0" smtClean="0"/>
              <a:t>30-40 мин </a:t>
            </a:r>
            <a:r>
              <a:rPr lang="ru-RU" sz="2800" dirty="0"/>
              <a:t>работы нужно делать короткие паузы, во время которых выполнять простейшие упражнения.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 l="38104" t="8709" r="23792" b="7099"/>
          <a:stretch>
            <a:fillRect/>
          </a:stretch>
        </p:blipFill>
        <p:spPr bwMode="auto">
          <a:xfrm>
            <a:off x="755576" y="476672"/>
            <a:ext cx="3168352" cy="43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Информатика. 3 класс. Учебник. Часть 1. ФГ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3148736" cy="4392488"/>
          </a:xfrm>
          <a:prstGeom prst="rect">
            <a:avLst/>
          </a:prstGeom>
          <a:noFill/>
        </p:spPr>
      </p:pic>
      <p:pic>
        <p:nvPicPr>
          <p:cNvPr id="20484" name="Picture 4" descr="Информатика и ИКТ. 4 класс. Учебник в двух частях. Часть 1. 2-е издание (+CD) (перспективная начальная школ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315130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Мультфильм к уроку информатики в 4 классе на тему «</a:t>
            </a:r>
            <a:r>
              <a:rPr lang="ru-RU" i="1" dirty="0" smtClean="0"/>
              <a:t>Организация информации в виде дерева. Исполнитель алгоритмов Путешественник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Путешественн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556792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мастер-класс\клип.JPG"/>
          <p:cNvPicPr>
            <a:picLocks noChangeAspect="1" noChangeArrowheads="1"/>
          </p:cNvPicPr>
          <p:nvPr/>
        </p:nvPicPr>
        <p:blipFill>
          <a:blip r:embed="rId2" cstate="print"/>
          <a:srcRect l="55906" t="56786" r="32282" b="22855"/>
          <a:stretch>
            <a:fillRect/>
          </a:stretch>
        </p:blipFill>
        <p:spPr bwMode="auto">
          <a:xfrm>
            <a:off x="5580112" y="3516855"/>
            <a:ext cx="3563888" cy="334114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548680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Принцип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создания мультфильма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1760" y="1628800"/>
            <a:ext cx="432048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делаются фотографии кадров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11760" y="2636912"/>
            <a:ext cx="432048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Georgia" pitchFamily="18" charset="0"/>
              </a:rPr>
              <a:t>кадры выстраиваются по порядку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3742874"/>
            <a:ext cx="432048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накладывается звук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2126760"/>
            <a:ext cx="0" cy="50405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3134872"/>
            <a:ext cx="0" cy="50405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астер-класс\клип.JPG"/>
          <p:cNvPicPr>
            <a:picLocks noChangeAspect="1" noChangeArrowheads="1"/>
          </p:cNvPicPr>
          <p:nvPr/>
        </p:nvPicPr>
        <p:blipFill>
          <a:blip r:embed="rId2" cstate="print"/>
          <a:srcRect l="55906" t="56786" r="32282" b="22855"/>
          <a:stretch>
            <a:fillRect/>
          </a:stretch>
        </p:blipFill>
        <p:spPr bwMode="auto">
          <a:xfrm>
            <a:off x="5580112" y="0"/>
            <a:ext cx="3563888" cy="3341145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71600" y="330481"/>
            <a:ext cx="428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Алгоритм создания: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980728"/>
            <a:ext cx="7200800" cy="55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Продумывается сценарий.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Создаем  заготовки: </a:t>
            </a:r>
            <a:endParaRPr lang="ru-RU" sz="2000" dirty="0" smtClean="0">
              <a:latin typeface="Georgia" pitchFamily="18" charset="0"/>
            </a:endParaRPr>
          </a:p>
          <a:p>
            <a:pPr marL="1371600" lvl="2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Делаем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покадровые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фотографии; </a:t>
            </a:r>
            <a:endParaRPr lang="ru-RU" sz="2000" dirty="0" smtClean="0">
              <a:latin typeface="Georgia" pitchFamily="18" charset="0"/>
            </a:endParaRPr>
          </a:p>
          <a:p>
            <a:pPr marL="1371600" lvl="2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Подбираем музыкальное оформление.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 в программе </a:t>
            </a:r>
            <a:r>
              <a:rPr lang="en-US" sz="2000" b="1" dirty="0" smtClean="0">
                <a:latin typeface="Georgia" pitchFamily="18" charset="0"/>
              </a:rPr>
              <a:t>Move Maker </a:t>
            </a:r>
            <a:r>
              <a:rPr lang="ru-RU" sz="2000" b="1" dirty="0" smtClean="0">
                <a:latin typeface="Georgia" pitchFamily="18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Киностудия)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1371600" lvl="2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Вставляем фотографии в нужном порядке;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1371600" lvl="2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Форматируем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кадры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(выбираем Визуальные эффекты, переход между кадрами – Анимация, длительность воспроизведения на экране);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1371600" lvl="2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звучиваем мультфильм;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1371600" lvl="2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Сохраняем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фильм.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мастер-класс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03806" cy="4680000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28694" t="22538" r="56241" b="75584"/>
          <a:stretch>
            <a:fillRect/>
          </a:stretch>
        </p:blipFill>
        <p:spPr bwMode="auto">
          <a:xfrm>
            <a:off x="323528" y="332656"/>
            <a:ext cx="55446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131</Words>
  <Application>Microsoft Office PowerPoint</Application>
  <PresentationFormat>Экран (4:3)</PresentationFormat>
  <Paragraphs>24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Создание мультфильмов</vt:lpstr>
      <vt:lpstr>Слайд 2</vt:lpstr>
      <vt:lpstr>Как распорядиться паузой?</vt:lpstr>
      <vt:lpstr>Как распорядиться паузой?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квартира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зал</dc:creator>
  <cp:lastModifiedBy>школа 3</cp:lastModifiedBy>
  <cp:revision>10</cp:revision>
  <dcterms:created xsi:type="dcterms:W3CDTF">2015-01-19T13:42:46Z</dcterms:created>
  <dcterms:modified xsi:type="dcterms:W3CDTF">2015-01-21T05:59:32Z</dcterms:modified>
</cp:coreProperties>
</file>