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6" r:id="rId5"/>
    <p:sldId id="280" r:id="rId6"/>
    <p:sldId id="285" r:id="rId7"/>
    <p:sldId id="277" r:id="rId8"/>
    <p:sldId id="259" r:id="rId9"/>
    <p:sldId id="268" r:id="rId10"/>
    <p:sldId id="264" r:id="rId11"/>
    <p:sldId id="265" r:id="rId12"/>
    <p:sldId id="282" r:id="rId13"/>
    <p:sldId id="283" r:id="rId14"/>
    <p:sldId id="284" r:id="rId15"/>
    <p:sldId id="275" r:id="rId16"/>
    <p:sldId id="274" r:id="rId17"/>
    <p:sldId id="269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83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00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25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6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84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5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5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58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70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23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2CCE-C7DA-4271-87F3-4C6A6B64777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9C9B-5749-4758-9B41-CD2525CAD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1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9145016" cy="662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5829168"/>
            <a:ext cx="554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Мастер-класс подготовила учитель-логопед Стаценко Валентина Георгиевна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33098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ЛУЧШИЕ УПРАЖНЕНИЯ ДЛЯ ДЕТЕЙ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Синхронный рисунок. Нужно одновременно обеими руками нарисовать одно и то же изображение. Одновременное взаимодействие обеих рук синхронизирует мозговые связи между нейронами полушарий. Это помогает улучшить мелкую моторику и развить образное мышление.</a:t>
            </a:r>
          </a:p>
          <a:p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6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ЛУЧШИЕ УПРАЖНЕНИЯ ДЛЯ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924" y="1216323"/>
            <a:ext cx="2952330" cy="2337123"/>
          </a:xfrm>
        </p:spPr>
      </p:pic>
      <p:pic>
        <p:nvPicPr>
          <p:cNvPr id="4099" name="Picture 3" descr="C:\Users\Логопед\Desktop\выступ мастер-кл\IMG_20210315_153454_resized_20210315_033748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0936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огопед\Desktop\выступ мастер-кл\IMG_20210315_153512_resized_20210315_033747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3860" y="1492548"/>
            <a:ext cx="4238194" cy="29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огопед\Desktop\выступ мастер-кл\IMG_20210315_153641_resized_20210315_0337455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82" y="2635449"/>
            <a:ext cx="3323862" cy="376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4725143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согласованное развитие работы левого и правого полушария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координация пространственного и зрительного восприятия, ведомой и ведущей руки.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09915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K:\выступ мастер-кл 26\мастер-класс 26.03.2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K:\выступ мастер-кл 26\мастер-класс 26.03.21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K:\выступ мастер-кл 26\мастер-класс 26.03.21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8"/>
            <a:ext cx="9144000" cy="663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1BD3F-284B-4EE9-AFED-1B8120E7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D34DB51-23B4-492A-BFD9-091AF3612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8928992" cy="5688632"/>
          </a:xfrm>
        </p:spPr>
      </p:pic>
    </p:spTree>
    <p:extLst>
      <p:ext uri="{BB962C8B-B14F-4D97-AF65-F5344CB8AC3E}">
        <p14:creationId xmlns:p14="http://schemas.microsoft.com/office/powerpoint/2010/main" xmlns="" val="361389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Логопед\Desktop\выступ мастер-кл\e1ecebfd1af52e849ff4983c93089f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38" y="188640"/>
            <a:ext cx="860346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0506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Сводим пальцы-укрепляем память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Упражнение «Ухо-Нос»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Упражнение «Пистолет-Заяц»</a:t>
            </a:r>
          </a:p>
        </p:txBody>
      </p:sp>
    </p:spTree>
    <p:extLst>
      <p:ext uri="{BB962C8B-B14F-4D97-AF65-F5344CB8AC3E}">
        <p14:creationId xmlns:p14="http://schemas.microsoft.com/office/powerpoint/2010/main" xmlns="" val="392932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Следует помнить: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r>
              <a:rPr lang="ru-RU" b="1" spc="12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занятия проводить такие упражнения можно только в том случае, если идет стандартная работа.</a:t>
            </a:r>
          </a:p>
          <a:p>
            <a:pPr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endParaRPr lang="ru-RU" b="1" spc="12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r>
              <a:rPr lang="ru-RU" b="1" spc="12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Творческую деятельность прерывать </a:t>
            </a:r>
            <a:r>
              <a:rPr lang="ru-RU" b="1" spc="12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кинезиологическими</a:t>
            </a:r>
            <a:r>
              <a:rPr lang="ru-RU" b="1" spc="12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упражнениями нецелесообразно. </a:t>
            </a:r>
          </a:p>
          <a:p>
            <a:pPr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endParaRPr lang="ru-RU" b="1" spc="12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tabLst>
                <a:tab pos="457200" algn="l"/>
              </a:tabLst>
              <a:defRPr/>
            </a:pPr>
            <a:r>
              <a:rPr lang="ru-RU" b="1" spc="12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же детям предстоит интенсивная умственная нагрузка, то комплекс упражнений лучше проводить перед работой. 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ru-RU" b="1" spc="12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ru-RU" b="1" spc="12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влиянием </a:t>
            </a:r>
            <a:r>
              <a:rPr lang="ru-RU" b="1" spc="12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кинезиологических</a:t>
            </a:r>
            <a:r>
              <a:rPr lang="ru-RU" b="1" spc="12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тренировок в организме происходят положительные структурные изменения. При более интенсивной нагрузке и значительные изменения.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026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CFF6E-96B5-4FEF-A379-A29D86FB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4128531-AFB5-4BEB-931D-6D88D9E70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84" y="1844824"/>
            <a:ext cx="8003232" cy="3939381"/>
          </a:xfrm>
        </p:spPr>
      </p:pic>
    </p:spTree>
    <p:extLst>
      <p:ext uri="{BB962C8B-B14F-4D97-AF65-F5344CB8AC3E}">
        <p14:creationId xmlns:p14="http://schemas.microsoft.com/office/powerpoint/2010/main" xmlns="" val="144223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ТРЕНИРОВКА УМА С ПОМОЩЬЮ               ГИМНАСТИКИ ДЛЯ МОЗГА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Основные функции головного мозга.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 такое гимнастика для мозга?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Зачем мозгу нужна гимнастика?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Положительное влияние гимнастики для мозга 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Лучшие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упражнения.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832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w7.pngwing.com/pngs/453/305/png-transparent-prefrontal-cortex-frontal-lobe-cerebral-cortex-lobes-of-the-brain-brain-people-anatomy-human-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Функции полушарий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10850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361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112d/0000865c-9d215a64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676456" cy="592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нарушается проводимость через мозолистое тело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C:\Users\Пользователь\Desktop\kak-zastavit-rebenka-uchitsya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57060"/>
            <a:ext cx="3712216" cy="247481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23528" y="1215273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Ведущее полушарие берет на себя большую нагрузку, а другое блокируется. Оба   полушарие начинают работать без связи. Нарушаются пространственная ориентация, адекватное эмоциональное реагирование, координация работы   зрительного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аудиального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восприятия с работой пишущей руки. Ребенок в    таком состоянии не может читать и писать, воспринимая информацию на слух  или глазами.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2142F-0930-40E4-AC7B-EE03CD40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24744"/>
            <a:ext cx="8147248" cy="29289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 его изображают в виде «гомункулуса» (человечка), части тела которого пропорциональны зонам мозга, в которых они представлены. Пропорции этого человечка соответствуют представлению нашего тела в коре головного мозга. Около трети занимает кисть руки, еще треть — губы, язык, гортань, т.е. речевой аппарат, остальное тело непропорционально мало.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9BAA2B-312C-4547-9198-A7BF5D9E3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6408712" cy="43064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F1D27C-2515-4533-8529-88DE2B62276C}"/>
              </a:ext>
            </a:extLst>
          </p:cNvPr>
          <p:cNvSpPr txBox="1"/>
          <p:nvPr/>
        </p:nvSpPr>
        <p:spPr>
          <a:xfrm>
            <a:off x="6948264" y="2420888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пальцы рук, губы и язык с большим числом нервных окончаний изображаются крупнее, чем туловище и ноги. </a:t>
            </a:r>
          </a:p>
        </p:txBody>
      </p:sp>
    </p:spTree>
    <p:extLst>
      <p:ext uri="{BB962C8B-B14F-4D97-AF65-F5344CB8AC3E}">
        <p14:creationId xmlns:p14="http://schemas.microsoft.com/office/powerpoint/2010/main" xmlns="" val="16541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Мозолистое тело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межполушарное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взаимодействие) можно развить через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наука о развитии головного мозга через движение.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Она существует уже двести лет и используется во всем мире.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упражнение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комплекс движений позволяющих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активизировать межполушарное воздействие.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Кинезиологическими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движениями пользовались Гиппократ и Аристотель.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упражнения развивают мозолистое тело, повышают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синхронизируют работу полушарий, улучшают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мыслительную деятельность, способствуют улучшению память и внимания,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облегчают процесс чтения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письма.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Пользователь\Desktop\uprazhneniya-moz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67742"/>
            <a:ext cx="5616624" cy="2173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24208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57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кинезилогических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упражнений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ru-RU" b="1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взаимодействия, </a:t>
            </a:r>
          </a:p>
          <a:p>
            <a:pPr>
              <a:lnSpc>
                <a:spcPct val="120000"/>
              </a:lnSpc>
              <a:defRPr/>
            </a:pPr>
            <a:r>
              <a:rPr lang="ru-RU" b="1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синхронизация работы полушарий, </a:t>
            </a:r>
          </a:p>
          <a:p>
            <a:pPr>
              <a:lnSpc>
                <a:spcPct val="120000"/>
              </a:lnSpc>
              <a:defRPr/>
            </a:pPr>
            <a:r>
              <a:rPr lang="ru-RU" b="1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мелкой моторики, </a:t>
            </a:r>
          </a:p>
          <a:p>
            <a:pPr>
              <a:lnSpc>
                <a:spcPct val="120000"/>
              </a:lnSpc>
              <a:defRPr/>
            </a:pPr>
            <a:r>
              <a:rPr lang="ru-RU" b="1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способностей, </a:t>
            </a:r>
          </a:p>
          <a:p>
            <a:pPr>
              <a:lnSpc>
                <a:spcPct val="120000"/>
              </a:lnSpc>
              <a:defRPr/>
            </a:pPr>
            <a:r>
              <a:rPr lang="ru-RU" b="1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памяти, внимания, речи </a:t>
            </a:r>
          </a:p>
          <a:p>
            <a:pPr>
              <a:lnSpc>
                <a:spcPct val="120000"/>
              </a:lnSpc>
              <a:defRPr/>
            </a:pPr>
            <a:r>
              <a:rPr lang="ru-RU" b="1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мышления</a:t>
            </a:r>
          </a:p>
          <a:p>
            <a:pPr>
              <a:lnSpc>
                <a:spcPct val="120000"/>
              </a:lnSpc>
              <a:defRPr/>
            </a:pPr>
            <a:r>
              <a:rPr lang="ru-RU" b="1" spc="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повысить способности к произвольному контролю.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212372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8344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374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ТРЕНИРОВКА УМА С ПОМОЩЬЮ               ГИМНАСТИКИ ДЛЯ МОЗГА Содержание: </vt:lpstr>
      <vt:lpstr>Слайд 3</vt:lpstr>
      <vt:lpstr>Функции полушарий</vt:lpstr>
      <vt:lpstr>Слайд 5</vt:lpstr>
      <vt:lpstr>Если нарушается проводимость через мозолистое тело</vt:lpstr>
      <vt:lpstr>Схематично его изображают в виде «гомункулуса» (человечка), части тела которого пропорциональны зонам мозга, в которых они представлены. Пропорции этого человечка соответствуют представлению нашего тела в коре головного мозга. Около трети занимает кисть руки, еще треть — губы, язык, гортань, т.е. речевой аппарат, остальное тело непропорционально мало. </vt:lpstr>
      <vt:lpstr>Мозолистое тело (межполушарное взаимодействие) можно развить через кинезиологические упражнения. Кинезиология – наука о развитии головного мозга через движение. Она существует уже двести лет и используется во всем мире. Кинезиологические упражнение – это комплекс движений позволяющих активизировать межполушарное воздействие. Кинезиологическими движениями пользовались Гиппократ и Аристотель. Кинезиологические упражнения развивают мозолистое тело, повышают стрессоустойчивость, синхронизируют работу полушарий, улучшают мыслительную деятельность, способствуют улучшению память и внимания, облегчают процесс чтения и письма.</vt:lpstr>
      <vt:lpstr>Цели кинезилогических упражнений </vt:lpstr>
      <vt:lpstr>ЛУЧШИЕ УПРАЖНЕНИЯ ДЛЯ ДЕТЕЙ </vt:lpstr>
      <vt:lpstr>ЛУЧШИЕ УПРАЖНЕНИЯ ДЛЯ ДЕТЕЙ </vt:lpstr>
      <vt:lpstr>Слайд 12</vt:lpstr>
      <vt:lpstr>Слайд 13</vt:lpstr>
      <vt:lpstr>Слайд 14</vt:lpstr>
      <vt:lpstr>Слайд 15</vt:lpstr>
      <vt:lpstr>Слайд 16</vt:lpstr>
      <vt:lpstr>Следует помнить: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</dc:creator>
  <cp:lastModifiedBy>Пользователь</cp:lastModifiedBy>
  <cp:revision>40</cp:revision>
  <dcterms:created xsi:type="dcterms:W3CDTF">2021-03-15T11:42:42Z</dcterms:created>
  <dcterms:modified xsi:type="dcterms:W3CDTF">2021-03-25T20:58:17Z</dcterms:modified>
</cp:coreProperties>
</file>