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2" r:id="rId15"/>
    <p:sldId id="273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24744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b="1" dirty="0" smtClean="0">
                <a:solidFill>
                  <a:schemeClr val="tx1"/>
                </a:solidFill>
              </a:rPr>
              <a:t>Динозаврики</a:t>
            </a:r>
            <a:endParaRPr lang="ru-RU" sz="8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начальных классов: Петрова Ф.Р.</a:t>
            </a:r>
            <a:endParaRPr lang="ru-RU" dirty="0"/>
          </a:p>
        </p:txBody>
      </p:sp>
      <p:pic>
        <p:nvPicPr>
          <p:cNvPr id="102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3710186" cy="371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94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СЕГОДНЯ МЕРОПРИЯТИЕ\Почитай-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" y="10732"/>
            <a:ext cx="9142009" cy="685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4725144"/>
            <a:ext cx="7128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МАТЕМАТИКА</a:t>
            </a:r>
            <a:endParaRPr lang="ru-RU" sz="8000" b="1" dirty="0"/>
          </a:p>
        </p:txBody>
      </p:sp>
      <p:pic>
        <p:nvPicPr>
          <p:cNvPr id="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" y="116632"/>
            <a:ext cx="1690076" cy="16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СЕГОДНЯ МЕРОПРИЯТИЕ\Перевернутые пирамид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" y="14203"/>
            <a:ext cx="9125063" cy="68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67744" y="2204864"/>
            <a:ext cx="295232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57056" y="2148345"/>
            <a:ext cx="295232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38741" y="5013176"/>
            <a:ext cx="295232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44480" y="5013176"/>
            <a:ext cx="295232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/>
          <p:cNvGrpSpPr/>
          <p:nvPr/>
        </p:nvGrpSpPr>
        <p:grpSpPr>
          <a:xfrm>
            <a:off x="702903" y="908720"/>
            <a:ext cx="7757129" cy="4194705"/>
            <a:chOff x="702903" y="1365004"/>
            <a:chExt cx="7757129" cy="4194705"/>
          </a:xfrm>
        </p:grpSpPr>
        <p:pic>
          <p:nvPicPr>
            <p:cNvPr id="13" name="Picture 2" descr="E:\СЕГОДНЯ МЕРОПРИЯТИЕ\Перевернутые пирамид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94" t="31272" r="42213" b="47895"/>
            <a:stretch/>
          </p:blipFill>
          <p:spPr bwMode="auto">
            <a:xfrm>
              <a:off x="702903" y="1365004"/>
              <a:ext cx="7757129" cy="419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554765" y="2445124"/>
              <a:ext cx="396145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4     3      3</a:t>
              </a:r>
              <a:br>
                <a:rPr lang="ru-RU" sz="6000" b="1" dirty="0" smtClean="0"/>
              </a:br>
              <a:r>
                <a:rPr lang="ru-RU" sz="6000" b="1" dirty="0" smtClean="0"/>
                <a:t>    7     6</a:t>
              </a:r>
              <a:br>
                <a:rPr lang="ru-RU" sz="6000" b="1" dirty="0" smtClean="0"/>
              </a:br>
              <a:r>
                <a:rPr lang="ru-RU" sz="6000" b="1" dirty="0" smtClean="0"/>
                <a:t>       </a:t>
              </a:r>
              <a:r>
                <a:rPr lang="ru-RU" sz="6000" b="1" dirty="0" smtClean="0">
                  <a:solidFill>
                    <a:srgbClr val="FF0000"/>
                  </a:solidFill>
                </a:rPr>
                <a:t>13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92170" y="1052736"/>
            <a:ext cx="7531785" cy="4376999"/>
            <a:chOff x="702902" y="2148345"/>
            <a:chExt cx="7531785" cy="4376999"/>
          </a:xfrm>
        </p:grpSpPr>
        <p:pic>
          <p:nvPicPr>
            <p:cNvPr id="18" name="Picture 2" descr="E:\СЕГОДНЯ МЕРОПРИЯТИЕ\Перевернутые пирамид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069" t="33701" r="9858" b="44436"/>
            <a:stretch/>
          </p:blipFill>
          <p:spPr bwMode="auto">
            <a:xfrm>
              <a:off x="702902" y="2148345"/>
              <a:ext cx="7531785" cy="4106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266733" y="2739692"/>
              <a:ext cx="576165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/>
                <a:t>1</a:t>
              </a:r>
              <a:r>
                <a:rPr lang="ru-RU" sz="6000" b="1" dirty="0" smtClean="0"/>
                <a:t>     </a:t>
              </a:r>
              <a:r>
                <a:rPr lang="ru-RU" sz="6000" b="1" dirty="0"/>
                <a:t>1</a:t>
              </a:r>
              <a:r>
                <a:rPr lang="ru-RU" sz="6000" b="1" dirty="0" smtClean="0"/>
                <a:t>     3     3</a:t>
              </a:r>
              <a:br>
                <a:rPr lang="ru-RU" sz="6000" b="1" dirty="0" smtClean="0"/>
              </a:br>
              <a:r>
                <a:rPr lang="ru-RU" sz="6000" b="1" dirty="0" smtClean="0"/>
                <a:t>    2     4      6</a:t>
              </a:r>
              <a:br>
                <a:rPr lang="ru-RU" sz="6000" b="1" dirty="0" smtClean="0"/>
              </a:br>
              <a:r>
                <a:rPr lang="ru-RU" sz="6000" b="1" dirty="0" smtClean="0"/>
                <a:t>       6    10</a:t>
              </a:r>
              <a:br>
                <a:rPr lang="ru-RU" sz="6000" b="1" dirty="0" smtClean="0"/>
              </a:br>
              <a:r>
                <a:rPr lang="ru-RU" sz="6000" b="1" dirty="0" smtClean="0"/>
                <a:t>          </a:t>
              </a:r>
              <a:r>
                <a:rPr lang="ru-RU" sz="6000" b="1" dirty="0" smtClean="0">
                  <a:solidFill>
                    <a:srgbClr val="FF0000"/>
                  </a:solidFill>
                </a:rPr>
                <a:t>16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92170" y="955612"/>
            <a:ext cx="7693905" cy="4775523"/>
            <a:chOff x="715479" y="5103425"/>
            <a:chExt cx="7693905" cy="4775523"/>
          </a:xfrm>
        </p:grpSpPr>
        <p:pic>
          <p:nvPicPr>
            <p:cNvPr id="21" name="Picture 2" descr="E:\СЕГОДНЯ МЕРОПРИЯТИЕ\Перевернутые пирамид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20" t="72136" r="43894" b="6035"/>
            <a:stretch/>
          </p:blipFill>
          <p:spPr bwMode="auto">
            <a:xfrm>
              <a:off x="715479" y="5103425"/>
              <a:ext cx="7693905" cy="4200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2339752" y="6093296"/>
              <a:ext cx="576165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/>
                <a:t>1</a:t>
              </a:r>
              <a:r>
                <a:rPr lang="ru-RU" sz="6000" b="1" dirty="0" smtClean="0"/>
                <a:t>     </a:t>
              </a:r>
              <a:r>
                <a:rPr lang="ru-RU" sz="6000" b="1" dirty="0"/>
                <a:t>1</a:t>
              </a:r>
              <a:r>
                <a:rPr lang="ru-RU" sz="6000" b="1" dirty="0" smtClean="0"/>
                <a:t>     2      1</a:t>
              </a:r>
              <a:br>
                <a:rPr lang="ru-RU" sz="6000" b="1" dirty="0" smtClean="0"/>
              </a:br>
              <a:r>
                <a:rPr lang="ru-RU" sz="6000" b="1" dirty="0" smtClean="0"/>
                <a:t>    2     3      3</a:t>
              </a:r>
              <a:br>
                <a:rPr lang="ru-RU" sz="6000" b="1" dirty="0" smtClean="0"/>
              </a:br>
              <a:r>
                <a:rPr lang="ru-RU" sz="6000" b="1" dirty="0" smtClean="0"/>
                <a:t>       5     6</a:t>
              </a:r>
              <a:br>
                <a:rPr lang="ru-RU" sz="6000" b="1" dirty="0" smtClean="0"/>
              </a:br>
              <a:r>
                <a:rPr lang="ru-RU" sz="6000" b="1" dirty="0" smtClean="0"/>
                <a:t>          </a:t>
              </a:r>
              <a:r>
                <a:rPr lang="ru-RU" sz="6000" b="1" dirty="0" smtClean="0">
                  <a:solidFill>
                    <a:srgbClr val="FF0000"/>
                  </a:solidFill>
                </a:rPr>
                <a:t>11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58023" y="908720"/>
            <a:ext cx="7767862" cy="4816503"/>
            <a:chOff x="758023" y="3838309"/>
            <a:chExt cx="7767862" cy="4816503"/>
          </a:xfrm>
        </p:grpSpPr>
        <p:pic>
          <p:nvPicPr>
            <p:cNvPr id="24" name="Picture 2" descr="E:\СЕГОДНЯ МЕРОПРИЯТИЕ\Перевернутые пирамиды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297" t="72956" r="11752" b="6035"/>
            <a:stretch/>
          </p:blipFill>
          <p:spPr bwMode="auto">
            <a:xfrm>
              <a:off x="758023" y="3838309"/>
              <a:ext cx="7767862" cy="4597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2195736" y="4869160"/>
              <a:ext cx="576165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b="1" dirty="0" smtClean="0"/>
                <a:t>2     2       2      1</a:t>
              </a:r>
              <a:br>
                <a:rPr lang="ru-RU" sz="6000" b="1" dirty="0" smtClean="0"/>
              </a:br>
              <a:r>
                <a:rPr lang="ru-RU" sz="6000" b="1" dirty="0" smtClean="0"/>
                <a:t>    4      4      3</a:t>
              </a:r>
              <a:br>
                <a:rPr lang="ru-RU" sz="6000" b="1" dirty="0" smtClean="0"/>
              </a:br>
              <a:r>
                <a:rPr lang="ru-RU" sz="6000" b="1" dirty="0" smtClean="0"/>
                <a:t>         8     7</a:t>
              </a:r>
              <a:br>
                <a:rPr lang="ru-RU" sz="6000" b="1" dirty="0" smtClean="0"/>
              </a:br>
              <a:r>
                <a:rPr lang="ru-RU" sz="6000" b="1" dirty="0" smtClean="0"/>
                <a:t>           </a:t>
              </a:r>
              <a:r>
                <a:rPr lang="ru-RU" sz="6000" b="1" dirty="0" smtClean="0">
                  <a:solidFill>
                    <a:srgbClr val="FF0000"/>
                  </a:solidFill>
                </a:rPr>
                <a:t>15</a:t>
              </a:r>
              <a:endParaRPr lang="ru-RU" sz="6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" y="14203"/>
            <a:ext cx="1384711" cy="138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6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SCAN_20190515_185311511_00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16"/>
          <a:stretch/>
        </p:blipFill>
        <p:spPr bwMode="auto">
          <a:xfrm>
            <a:off x="-1216857" y="980728"/>
            <a:ext cx="1104544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" y="0"/>
            <a:ext cx="1690076" cy="16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3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:\SCAN_20190515_185311511_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9" t="36008" r="5361" b="5927"/>
          <a:stretch>
            <a:fillRect/>
          </a:stretch>
        </p:blipFill>
        <p:spPr bwMode="auto">
          <a:xfrm>
            <a:off x="1146763" y="357166"/>
            <a:ext cx="6711385" cy="60217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46434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46434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46434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2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46434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4572008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1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57422" y="5214950"/>
            <a:ext cx="3150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5  3  4   2  1     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7818" y="5214950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555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2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690076" cy="169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:\SCAN_20190515_185311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593" t="39326" r="3129" b="12241"/>
          <a:stretch>
            <a:fillRect/>
          </a:stretch>
        </p:blipFill>
        <p:spPr bwMode="auto">
          <a:xfrm>
            <a:off x="714348" y="285728"/>
            <a:ext cx="8008726" cy="6143644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3428992" y="928670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357422" y="1428736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357422" y="1928802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85852" y="2428868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357554" y="2928934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57422" y="3429000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357554" y="3929066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357422" y="4429132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85852" y="4929198"/>
            <a:ext cx="285752" cy="285752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286248" y="5429264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Догонялки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7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33" y="5429264"/>
            <a:ext cx="1286461" cy="128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3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:\SCAN_20190515_185311511_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624" b="49041"/>
          <a:stretch>
            <a:fillRect/>
          </a:stretch>
        </p:blipFill>
        <p:spPr bwMode="auto">
          <a:xfrm>
            <a:off x="0" y="500042"/>
            <a:ext cx="8950090" cy="53578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3630043"/>
            <a:ext cx="16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14:00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3630043"/>
            <a:ext cx="165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11:00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72264" y="3571876"/>
            <a:ext cx="160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13:00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5072074"/>
            <a:ext cx="1629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15:00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5072074"/>
            <a:ext cx="16510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12:00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5072074"/>
            <a:ext cx="167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16:00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1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" y="116632"/>
            <a:ext cx="1215023" cy="121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/>
              <a:t>Спасибо!</a:t>
            </a:r>
            <a:endParaRPr lang="ru-RU" sz="6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61048"/>
            <a:ext cx="2932782" cy="2932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8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СЕГОДНЯ МЕРОПРИЯТИЕ\Задачи в стихах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900504" y="5073156"/>
            <a:ext cx="648072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33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СЕГОДНЯ МЕРОПРИЯТИЕ\Задачи в стихах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576468" y="6021288"/>
            <a:ext cx="795732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33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9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СЕГОДНЯ МЕРОПРИЯТИЕ\Занимательная задачк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8168"/>
            <a:ext cx="9181557" cy="688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3573016"/>
            <a:ext cx="3384376" cy="201622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400347" y="3811687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Сумма,  15</a:t>
            </a:r>
            <a:endParaRPr lang="ru-RU" sz="4400" b="1" dirty="0"/>
          </a:p>
        </p:txBody>
      </p:sp>
      <p:pic>
        <p:nvPicPr>
          <p:cNvPr id="7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3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СЕГОДНЯ МЕРОПРИЯТИЕ\Занимательная задачка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040" y="4725144"/>
            <a:ext cx="2952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7 метров</a:t>
            </a:r>
            <a:endParaRPr lang="ru-RU" sz="4400" b="1" dirty="0"/>
          </a:p>
        </p:txBody>
      </p:sp>
      <p:pic>
        <p:nvPicPr>
          <p:cNvPr id="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3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СЕГОДНЯ МЕРОПРИЯТИЕ\Логические задач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" y="0"/>
            <a:ext cx="9146664" cy="68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005064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1)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99792" y="407707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2)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07707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3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4099719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4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596336" y="4077072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5</a:t>
            </a:r>
            <a:r>
              <a:rPr lang="ru-RU" sz="4400" b="1" dirty="0" smtClean="0"/>
              <a:t>)</a:t>
            </a:r>
            <a:endParaRPr lang="ru-RU" sz="4400" b="1" dirty="0"/>
          </a:p>
        </p:txBody>
      </p:sp>
      <p:pic>
        <p:nvPicPr>
          <p:cNvPr id="10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СЕГОДНЯ МЕРОПРИЯТИЕ\Какое отчество у мам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4462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5736" y="1124744"/>
            <a:ext cx="385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Семеновна</a:t>
            </a:r>
            <a:endParaRPr lang="ru-RU" sz="4400" b="1" dirty="0"/>
          </a:p>
        </p:txBody>
      </p:sp>
      <p:pic>
        <p:nvPicPr>
          <p:cNvPr id="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9" y="213320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78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E:\СЕГОДНЯ МЕРОПРИЯТИЕ\Математические ребу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4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87824" y="1700808"/>
            <a:ext cx="3384376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87824" y="2348880"/>
            <a:ext cx="3384376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824" y="2924944"/>
            <a:ext cx="3384376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87824" y="3525416"/>
            <a:ext cx="3384376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4149080"/>
            <a:ext cx="3384376" cy="50405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129614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55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СЕГОДНЯ МЕРОПРИЯТИЕ\Ребу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175" y="4221088"/>
            <a:ext cx="9001000" cy="1750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семь</a:t>
            </a:r>
            <a:r>
              <a:rPr lang="ru-RU" sz="4400" b="1" dirty="0" smtClean="0"/>
              <a:t>я о</a:t>
            </a:r>
            <a:r>
              <a:rPr lang="ru-RU" sz="4400" b="1" dirty="0" smtClean="0">
                <a:solidFill>
                  <a:srgbClr val="FF0000"/>
                </a:solidFill>
              </a:rPr>
              <a:t>пять</a:t>
            </a:r>
            <a:r>
              <a:rPr lang="ru-RU" sz="4400" b="1" dirty="0" smtClean="0"/>
              <a:t> сядет за стол, пре</a:t>
            </a:r>
            <a:r>
              <a:rPr lang="ru-RU" sz="4400" b="1" dirty="0" smtClean="0">
                <a:solidFill>
                  <a:srgbClr val="FF0000"/>
                </a:solidFill>
              </a:rPr>
              <a:t>два</a:t>
            </a:r>
            <a:r>
              <a:rPr lang="ru-RU" sz="4400" b="1" dirty="0" smtClean="0"/>
              <a:t>рительно вы</a:t>
            </a:r>
            <a:r>
              <a:rPr lang="ru-RU" sz="4400" b="1" dirty="0" smtClean="0">
                <a:solidFill>
                  <a:srgbClr val="FF0000"/>
                </a:solidFill>
              </a:rPr>
              <a:t>три</a:t>
            </a:r>
            <a:r>
              <a:rPr lang="ru-RU" sz="4400" b="1" dirty="0" smtClean="0"/>
              <a:t> клеёнку.</a:t>
            </a:r>
            <a:endParaRPr lang="ru-RU" sz="4400" b="1" dirty="0"/>
          </a:p>
        </p:txBody>
      </p:sp>
      <p:pic>
        <p:nvPicPr>
          <p:cNvPr id="6" name="Picture 2" descr="E:\СЕГОДНЯ МЕРОПРИЯТИЕ\дин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" y="1886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9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70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Динозаврики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Заврики</dc:title>
  <dc:creator>Мария Николаевна</dc:creator>
  <cp:lastModifiedBy>7 comp</cp:lastModifiedBy>
  <cp:revision>9</cp:revision>
  <dcterms:created xsi:type="dcterms:W3CDTF">2019-05-16T04:44:45Z</dcterms:created>
  <dcterms:modified xsi:type="dcterms:W3CDTF">2019-05-27T08:13:35Z</dcterms:modified>
</cp:coreProperties>
</file>