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466" r:id="rId2"/>
    <p:sldId id="311" r:id="rId3"/>
    <p:sldId id="460" r:id="rId4"/>
    <p:sldId id="291" r:id="rId5"/>
    <p:sldId id="315" r:id="rId6"/>
    <p:sldId id="465" r:id="rId7"/>
    <p:sldId id="316" r:id="rId8"/>
    <p:sldId id="447" r:id="rId9"/>
    <p:sldId id="317" r:id="rId10"/>
    <p:sldId id="448" r:id="rId11"/>
    <p:sldId id="318" r:id="rId12"/>
    <p:sldId id="449" r:id="rId13"/>
    <p:sldId id="319" r:id="rId14"/>
    <p:sldId id="452" r:id="rId15"/>
    <p:sldId id="320" r:id="rId16"/>
    <p:sldId id="453" r:id="rId17"/>
    <p:sldId id="333" r:id="rId18"/>
    <p:sldId id="450" r:id="rId19"/>
    <p:sldId id="45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81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7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03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2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57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12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2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3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2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8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8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1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3E6528-74E1-40EB-BBA5-05A6C0399806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4CEB94-37CD-4523-A52E-EB8AB6379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26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5E4048-8AD9-43F3-80A4-336AA3DF3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4151FD-016D-49D2-B2DA-5C5CB910F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1D03EE-0060-4DFC-8FAD-50704819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8136328-C5EB-4E11-9DE3-A31CA17BE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4FD73-4E36-4D50-80FD-EF777E0B9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0F62F88-AC98-49AC-8273-8326C4E2E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3A01C35-BA85-48A8-B55E-143BA21CF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Diagonal Corner Rectangle 24">
            <a:extLst>
              <a:ext uri="{FF2B5EF4-FFF2-40B4-BE49-F238E27FC236}">
                <a16:creationId xmlns:a16="http://schemas.microsoft.com/office/drawing/2014/main" id="{BC307542-EE90-4E2E-B693-14BDBCB3A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B54A13-0E0E-4992-BCEE-EF1E6B36C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4" r="12947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1FBB38-A321-4448-8361-344F0915E422}"/>
              </a:ext>
            </a:extLst>
          </p:cNvPr>
          <p:cNvSpPr txBox="1"/>
          <p:nvPr/>
        </p:nvSpPr>
        <p:spPr>
          <a:xfrm>
            <a:off x="7327699" y="3739621"/>
            <a:ext cx="4297929" cy="3070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b="1" dirty="0" err="1"/>
              <a:t>Составила</a:t>
            </a:r>
            <a:r>
              <a:rPr lang="en-US" sz="2400" b="1" dirty="0"/>
              <a:t>: </a:t>
            </a:r>
            <a:r>
              <a:rPr lang="en-US" sz="2400" b="1" dirty="0" err="1"/>
              <a:t>педагог</a:t>
            </a:r>
            <a:r>
              <a:rPr lang="en-US" sz="2400" b="1" dirty="0"/>
              <a:t> ДО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b="1" dirty="0" err="1"/>
              <a:t>Бакерина</a:t>
            </a:r>
            <a:r>
              <a:rPr lang="en-US" sz="2400" b="1" dirty="0"/>
              <a:t> О. В.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92C16D-E4DF-40C1-B474-0B2188FCE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099E65-7E93-45A9-94F8-AFC49A81D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5F2E5F4-AD0C-41E1-B607-24C5BA4A1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BABEFDB-C0FD-48BE-9573-83AC691F3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E9A77D-325A-46AD-A8BE-53CF3E648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03DEEF1-8BC0-412B-9976-97C8E5201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593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F95029-3BA5-46DB-A2AA-C5662784AEAA}"/>
              </a:ext>
            </a:extLst>
          </p:cNvPr>
          <p:cNvSpPr/>
          <p:nvPr/>
        </p:nvSpPr>
        <p:spPr>
          <a:xfrm>
            <a:off x="360458" y="157198"/>
            <a:ext cx="8704027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тетрадей стоят столько, сколько 2 ручки, а 1 ручка стоит столько, сколько стоят 2 карандаша. Сколько карандашей можно купить на ту сумму денег, которую заплатят за 6 тетрадей? </a:t>
            </a:r>
            <a:endParaRPr lang="ru-RU" sz="3600" dirty="0"/>
          </a:p>
        </p:txBody>
      </p:sp>
      <p:pic>
        <p:nvPicPr>
          <p:cNvPr id="1026" name="Picture 2" descr="https://userscontent2.emaze.com/images/dff24b6d-7877-425e-b67d-c75c870e1d86/5a8a7c6713f85d8a113d29611e254fb8.png">
            <a:extLst>
              <a:ext uri="{FF2B5EF4-FFF2-40B4-BE49-F238E27FC236}">
                <a16:creationId xmlns:a16="http://schemas.microsoft.com/office/drawing/2014/main" id="{E83EECE7-8AFE-411C-A17A-AF3EC7C8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6" y="3047987"/>
            <a:ext cx="3810013" cy="38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6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2.bigstockphoto.com/8/1/9/large2/91814777.jpg">
            <a:extLst>
              <a:ext uri="{FF2B5EF4-FFF2-40B4-BE49-F238E27FC236}">
                <a16:creationId xmlns:a16="http://schemas.microsoft.com/office/drawing/2014/main" id="{3F1BD07E-FE9A-4F13-8F8C-9B9245E48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2" b="88298" l="10444" r="86000">
                        <a14:foregroundMark x1="13778" y1="8936" x2="26667" y2="9787"/>
                        <a14:foregroundMark x1="26667" y1="9787" x2="34222" y2="9362"/>
                        <a14:foregroundMark x1="34222" y1="9362" x2="42444" y2="9362"/>
                        <a14:foregroundMark x1="42444" y1="9362" x2="50889" y2="9362"/>
                        <a14:foregroundMark x1="50889" y1="9362" x2="74889" y2="12979"/>
                        <a14:foregroundMark x1="86000" y1="88298" x2="81778" y2="85106"/>
                        <a14:foregroundMark x1="11333" y1="10851" x2="10444" y2="14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7" t="5291" r="10709" b="7317"/>
          <a:stretch/>
        </p:blipFill>
        <p:spPr bwMode="auto">
          <a:xfrm>
            <a:off x="2833104" y="0"/>
            <a:ext cx="6111720" cy="6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7FA4A-DDB0-4EE4-A6C5-AB0B3E609B9F}"/>
              </a:ext>
            </a:extLst>
          </p:cNvPr>
          <p:cNvSpPr txBox="1"/>
          <p:nvPr/>
        </p:nvSpPr>
        <p:spPr>
          <a:xfrm>
            <a:off x="4253947" y="2019631"/>
            <a:ext cx="3393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4 вопрос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AAB05E-AE9C-475F-A0CD-2C7EB813D02A}"/>
              </a:ext>
            </a:extLst>
          </p:cNvPr>
          <p:cNvSpPr/>
          <p:nvPr/>
        </p:nvSpPr>
        <p:spPr>
          <a:xfrm>
            <a:off x="3223644" y="139552"/>
            <a:ext cx="51860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ВНИМАНИЕ!</a:t>
            </a:r>
          </a:p>
        </p:txBody>
      </p:sp>
      <p:pic>
        <p:nvPicPr>
          <p:cNvPr id="5" name="5cc18f0de8cdb05">
            <a:hlinkClick r:id="" action="ppaction://media"/>
            <a:extLst>
              <a:ext uri="{FF2B5EF4-FFF2-40B4-BE49-F238E27FC236}">
                <a16:creationId xmlns:a16="http://schemas.microsoft.com/office/drawing/2014/main" id="{02E88F70-2BF4-4D1B-B366-EF3EC92A8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6638" y="3933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32239 -0.0879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11DAC0-6DA5-4778-8E79-80EBAF802969}"/>
              </a:ext>
            </a:extLst>
          </p:cNvPr>
          <p:cNvSpPr/>
          <p:nvPr/>
        </p:nvSpPr>
        <p:spPr>
          <a:xfrm>
            <a:off x="414544" y="451396"/>
            <a:ext cx="6930886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турнире по армрестлингу принимало участие 8 человек. Каждый участник по одному разу соревновался со всеми остальными. Сколько всего раз проходили поединки? </a:t>
            </a:r>
            <a:endParaRPr lang="ru-RU" sz="3600" dirty="0"/>
          </a:p>
        </p:txBody>
      </p:sp>
      <p:pic>
        <p:nvPicPr>
          <p:cNvPr id="2050" name="Picture 2" descr="https://library.kissclipart.com/20180918/xe/kissclipart-armwrestling-sketches-clipart-arm-wrestling-drawin-ad6b259a78f2ff63.png">
            <a:extLst>
              <a:ext uri="{FF2B5EF4-FFF2-40B4-BE49-F238E27FC236}">
                <a16:creationId xmlns:a16="http://schemas.microsoft.com/office/drawing/2014/main" id="{5973A594-266B-4444-B9C5-84F882BBF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206" y="1010216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4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2.bigstockphoto.com/8/1/9/large2/91814777.jpg">
            <a:extLst>
              <a:ext uri="{FF2B5EF4-FFF2-40B4-BE49-F238E27FC236}">
                <a16:creationId xmlns:a16="http://schemas.microsoft.com/office/drawing/2014/main" id="{3F1BD07E-FE9A-4F13-8F8C-9B9245E48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98" b="88723" l="11778" r="84667">
                        <a14:foregroundMark x1="13778" y1="9149" x2="81333" y2="11277"/>
                        <a14:foregroundMark x1="81333" y1="11277" x2="73111" y2="15745"/>
                        <a14:foregroundMark x1="73111" y1="15745" x2="26222" y2="15106"/>
                        <a14:foregroundMark x1="81556" y1="8723" x2="78000" y2="8298"/>
                        <a14:foregroundMark x1="11778" y1="9787" x2="12889" y2="12979"/>
                        <a14:foregroundMark x1="48667" y1="85957" x2="52222" y2="86383"/>
                        <a14:foregroundMark x1="82667" y1="88723" x2="84667" y2="8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7" t="5291" r="10709" b="7317"/>
          <a:stretch/>
        </p:blipFill>
        <p:spPr bwMode="auto">
          <a:xfrm>
            <a:off x="2805941" y="0"/>
            <a:ext cx="6147933" cy="687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7FA4A-DDB0-4EE4-A6C5-AB0B3E609B9F}"/>
              </a:ext>
            </a:extLst>
          </p:cNvPr>
          <p:cNvSpPr txBox="1"/>
          <p:nvPr/>
        </p:nvSpPr>
        <p:spPr>
          <a:xfrm>
            <a:off x="4253947" y="2019631"/>
            <a:ext cx="3393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5 вопрос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7D39E8-09A3-4F32-B1B4-AC3B12A8FA5B}"/>
              </a:ext>
            </a:extLst>
          </p:cNvPr>
          <p:cNvSpPr/>
          <p:nvPr/>
        </p:nvSpPr>
        <p:spPr>
          <a:xfrm>
            <a:off x="3186223" y="170880"/>
            <a:ext cx="51860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ВНИМАНИЕ!</a:t>
            </a:r>
          </a:p>
        </p:txBody>
      </p:sp>
      <p:pic>
        <p:nvPicPr>
          <p:cNvPr id="5" name="5cc18f0de8cdb05">
            <a:hlinkClick r:id="" action="ppaction://media"/>
            <a:extLst>
              <a:ext uri="{FF2B5EF4-FFF2-40B4-BE49-F238E27FC236}">
                <a16:creationId xmlns:a16="http://schemas.microsoft.com/office/drawing/2014/main" id="{5696C95C-511B-40B1-9066-523D9BD1A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6638" y="3933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32239 -0.0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-4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45E9A4-F42D-4C79-905F-FE2DD15BA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44" t="34551" r="33592" b="26874"/>
          <a:stretch/>
        </p:blipFill>
        <p:spPr>
          <a:xfrm>
            <a:off x="947529" y="118411"/>
            <a:ext cx="10653423" cy="67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2.bigstockphoto.com/8/1/9/large2/91814777.jpg">
            <a:extLst>
              <a:ext uri="{FF2B5EF4-FFF2-40B4-BE49-F238E27FC236}">
                <a16:creationId xmlns:a16="http://schemas.microsoft.com/office/drawing/2014/main" id="{3F1BD07E-FE9A-4F13-8F8C-9B9245E48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9" b="89149" l="11778" r="86667">
                        <a14:foregroundMark x1="13111" y1="9362" x2="31111" y2="10213"/>
                        <a14:foregroundMark x1="31111" y1="10213" x2="62667" y2="8298"/>
                        <a14:foregroundMark x1="62667" y1="8298" x2="77778" y2="9149"/>
                        <a14:foregroundMark x1="77778" y1="9149" x2="82222" y2="10426"/>
                        <a14:foregroundMark x1="11778" y1="9149" x2="13556" y2="14255"/>
                        <a14:foregroundMark x1="86222" y1="89362" x2="81111" y2="84894"/>
                        <a14:foregroundMark x1="81111" y1="84894" x2="80667" y2="84468"/>
                        <a14:foregroundMark x1="83556" y1="89149" x2="86667" y2="8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7" t="5291" r="10709" b="7317"/>
          <a:stretch/>
        </p:blipFill>
        <p:spPr bwMode="auto">
          <a:xfrm>
            <a:off x="2824051" y="0"/>
            <a:ext cx="6138880" cy="68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7FA4A-DDB0-4EE4-A6C5-AB0B3E609B9F}"/>
              </a:ext>
            </a:extLst>
          </p:cNvPr>
          <p:cNvSpPr txBox="1"/>
          <p:nvPr/>
        </p:nvSpPr>
        <p:spPr>
          <a:xfrm>
            <a:off x="4253947" y="2019631"/>
            <a:ext cx="3393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6 вопрос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DA0A09-B758-4FE5-8E44-9E5B84216B70}"/>
              </a:ext>
            </a:extLst>
          </p:cNvPr>
          <p:cNvSpPr/>
          <p:nvPr/>
        </p:nvSpPr>
        <p:spPr>
          <a:xfrm>
            <a:off x="3198477" y="151277"/>
            <a:ext cx="51860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ВНИМАНИЕ!</a:t>
            </a:r>
          </a:p>
        </p:txBody>
      </p:sp>
      <p:pic>
        <p:nvPicPr>
          <p:cNvPr id="5" name="5cc18f0de8cdb05">
            <a:hlinkClick r:id="" action="ppaction://media"/>
            <a:extLst>
              <a:ext uri="{FF2B5EF4-FFF2-40B4-BE49-F238E27FC236}">
                <a16:creationId xmlns:a16="http://schemas.microsoft.com/office/drawing/2014/main" id="{FEE16C2E-3925-4F53-8685-8058C76F41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6638" y="3933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32239 -0.0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-4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C861A1-2D9A-43C2-A310-665A2A714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83" t="31652" r="33737" b="33196"/>
          <a:stretch/>
        </p:blipFill>
        <p:spPr>
          <a:xfrm>
            <a:off x="840065" y="373711"/>
            <a:ext cx="10275859" cy="62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3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2.bigstockphoto.com/8/1/9/large2/91814777.jpg">
            <a:extLst>
              <a:ext uri="{FF2B5EF4-FFF2-40B4-BE49-F238E27FC236}">
                <a16:creationId xmlns:a16="http://schemas.microsoft.com/office/drawing/2014/main" id="{3F1BD07E-FE9A-4F13-8F8C-9B9245E48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1" b="90426" l="10889" r="86889">
                        <a14:foregroundMark x1="14444" y1="9362" x2="30000" y2="10426"/>
                        <a14:foregroundMark x1="30000" y1="10426" x2="39111" y2="10213"/>
                        <a14:foregroundMark x1="39111" y1="10213" x2="49333" y2="10851"/>
                        <a14:foregroundMark x1="49333" y1="10851" x2="63556" y2="10000"/>
                        <a14:foregroundMark x1="63556" y1="10000" x2="71556" y2="10000"/>
                        <a14:foregroundMark x1="71556" y1="10000" x2="78889" y2="9787"/>
                        <a14:foregroundMark x1="78889" y1="9787" x2="81333" y2="9787"/>
                        <a14:foregroundMark x1="11333" y1="8936" x2="12667" y2="12766"/>
                        <a14:foregroundMark x1="80889" y1="81277" x2="83778" y2="86809"/>
                        <a14:foregroundMark x1="84222" y1="90426" x2="86889" y2="8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7" t="5291" r="10709" b="7317"/>
          <a:stretch/>
        </p:blipFill>
        <p:spPr bwMode="auto">
          <a:xfrm>
            <a:off x="2824051" y="0"/>
            <a:ext cx="6138880" cy="68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7FA4A-DDB0-4EE4-A6C5-AB0B3E609B9F}"/>
              </a:ext>
            </a:extLst>
          </p:cNvPr>
          <p:cNvSpPr txBox="1"/>
          <p:nvPr/>
        </p:nvSpPr>
        <p:spPr>
          <a:xfrm>
            <a:off x="4253947" y="2019631"/>
            <a:ext cx="3393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7 вопрос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DA0A09-B758-4FE5-8E44-9E5B84216B70}"/>
              </a:ext>
            </a:extLst>
          </p:cNvPr>
          <p:cNvSpPr/>
          <p:nvPr/>
        </p:nvSpPr>
        <p:spPr>
          <a:xfrm>
            <a:off x="3139754" y="117721"/>
            <a:ext cx="51860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ВНИМАНИЕ!</a:t>
            </a:r>
          </a:p>
        </p:txBody>
      </p:sp>
      <p:pic>
        <p:nvPicPr>
          <p:cNvPr id="5" name="5cc18f0de8cdb05">
            <a:hlinkClick r:id="" action="ppaction://media"/>
            <a:extLst>
              <a:ext uri="{FF2B5EF4-FFF2-40B4-BE49-F238E27FC236}">
                <a16:creationId xmlns:a16="http://schemas.microsoft.com/office/drawing/2014/main" id="{80D0BC89-93D8-4AED-8E8E-C593BA3AB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6638" y="3933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32239 -0.0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-4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4295881-16DC-476F-AB8F-18EDD44ED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 t="20756" r="10101" b="5155"/>
          <a:stretch/>
        </p:blipFill>
        <p:spPr bwMode="auto">
          <a:xfrm>
            <a:off x="2545236" y="275436"/>
            <a:ext cx="7550871" cy="6307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353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ubschool7.edumsko.ru/uploads/900/846/section/41572/.thumbs/na.jpg?1515173667">
            <a:extLst>
              <a:ext uri="{FF2B5EF4-FFF2-40B4-BE49-F238E27FC236}">
                <a16:creationId xmlns:a16="http://schemas.microsoft.com/office/drawing/2014/main" id="{8E0BC0C3-9E0C-4EAE-BF82-0F97F962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404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8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C92FC5-BB64-402A-B81D-560C9CAB2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17" b="97986" l="5277" r="97294">
                        <a14:foregroundMark x1="5954" y1="9928" x2="41137" y2="11367"/>
                        <a14:foregroundMark x1="41137" y1="11367" x2="51015" y2="10935"/>
                        <a14:foregroundMark x1="51015" y1="10935" x2="58051" y2="14245"/>
                        <a14:foregroundMark x1="58051" y1="14245" x2="62923" y2="20288"/>
                        <a14:foregroundMark x1="62923" y1="20288" x2="65088" y2="30647"/>
                        <a14:foregroundMark x1="65088" y1="30647" x2="58863" y2="36691"/>
                        <a14:foregroundMark x1="58863" y1="36691" x2="14885" y2="43885"/>
                        <a14:foregroundMark x1="14885" y1="43885" x2="9337" y2="40863"/>
                        <a14:foregroundMark x1="60487" y1="53525" x2="57645" y2="52374"/>
                        <a14:foregroundMark x1="82003" y1="58849" x2="78349" y2="51655"/>
                        <a14:foregroundMark x1="78349" y1="51655" x2="77131" y2="50791"/>
                        <a14:foregroundMark x1="93369" y1="56978" x2="93505" y2="64748"/>
                        <a14:foregroundMark x1="82273" y1="91223" x2="72936" y2="94676"/>
                        <a14:foregroundMark x1="72936" y1="94676" x2="66847" y2="94388"/>
                        <a14:foregroundMark x1="33288" y1="60719" x2="37212" y2="67482"/>
                        <a14:foregroundMark x1="37212" y1="67482" x2="40054" y2="66475"/>
                        <a14:foregroundMark x1="43437" y1="60000" x2="44520" y2="67194"/>
                        <a14:foregroundMark x1="30717" y1="57554" x2="29905" y2="65036"/>
                        <a14:foregroundMark x1="29905" y1="65036" x2="32612" y2="72086"/>
                        <a14:foregroundMark x1="32612" y1="72086" x2="38972" y2="75540"/>
                        <a14:foregroundMark x1="38972" y1="75540" x2="39378" y2="75540"/>
                        <a14:foregroundMark x1="37618" y1="56978" x2="30176" y2="55971"/>
                        <a14:foregroundMark x1="30176" y1="55971" x2="28823" y2="56403"/>
                        <a14:foregroundMark x1="38566" y1="76547" x2="33694" y2="76547"/>
                        <a14:foregroundMark x1="39378" y1="68777" x2="35589" y2="70216"/>
                        <a14:foregroundMark x1="57104" y1="53669" x2="55751" y2="61007"/>
                        <a14:foregroundMark x1="55751" y1="61007" x2="56834" y2="62734"/>
                        <a14:foregroundMark x1="61434" y1="55108" x2="64817" y2="62014"/>
                        <a14:foregroundMark x1="64817" y1="62014" x2="64817" y2="62158"/>
                        <a14:foregroundMark x1="74290" y1="61007" x2="74425" y2="53813"/>
                        <a14:foregroundMark x1="74425" y1="53813" x2="75101" y2="52662"/>
                        <a14:foregroundMark x1="97294" y1="68058" x2="97158" y2="66763"/>
                        <a14:foregroundMark x1="69959" y1="98129" x2="70501" y2="98129"/>
                        <a14:foregroundMark x1="81732" y1="54245" x2="78349" y2="50935"/>
                        <a14:foregroundMark x1="73207" y1="56978" x2="73207" y2="58705"/>
                        <a14:foregroundMark x1="78349" y1="73669" x2="78349" y2="73669"/>
                        <a14:foregroundMark x1="78214" y1="73669" x2="64276" y2="75108"/>
                        <a14:foregroundMark x1="64276" y1="75108" x2="58863" y2="73669"/>
                        <a14:foregroundMark x1="67388" y1="38849" x2="66712" y2="29784"/>
                        <a14:foregroundMark x1="74290" y1="43165" x2="67388" y2="9784"/>
                        <a14:foregroundMark x1="67388" y1="9784" x2="61299" y2="4604"/>
                        <a14:foregroundMark x1="61299" y1="4604" x2="50068" y2="8777"/>
                        <a14:foregroundMark x1="40866" y1="14245" x2="20704" y2="18273"/>
                        <a14:foregroundMark x1="20704" y1="18273" x2="14750" y2="21871"/>
                        <a14:foregroundMark x1="14750" y1="21871" x2="11367" y2="25755"/>
                        <a14:foregroundMark x1="47091" y1="25755" x2="22192" y2="31511"/>
                        <a14:foregroundMark x1="49526" y1="24460" x2="50338" y2="25324"/>
                        <a14:foregroundMark x1="58051" y1="26331" x2="58593" y2="26763"/>
                        <a14:foregroundMark x1="8796" y1="13669" x2="8796" y2="32230"/>
                        <a14:foregroundMark x1="8796" y1="32230" x2="10014" y2="36403"/>
                        <a14:foregroundMark x1="5277" y1="9928" x2="7578" y2="19712"/>
                        <a14:foregroundMark x1="39919" y1="49209" x2="39919" y2="49209"/>
                        <a14:foregroundMark x1="40189" y1="50216" x2="40054" y2="5064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1620" y="119062"/>
            <a:ext cx="70389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2.bigstockphoto.com/8/1/9/large2/91814777.jpg">
            <a:extLst>
              <a:ext uri="{FF2B5EF4-FFF2-40B4-BE49-F238E27FC236}">
                <a16:creationId xmlns:a16="http://schemas.microsoft.com/office/drawing/2014/main" id="{3F1BD07E-FE9A-4F13-8F8C-9B9245E48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7" b="89362" l="11333" r="86000">
                        <a14:foregroundMark x1="10889" y1="9787" x2="55111" y2="14681"/>
                        <a14:foregroundMark x1="55111" y1="14681" x2="78444" y2="13830"/>
                        <a14:foregroundMark x1="78444" y1="13830" x2="82889" y2="14255"/>
                        <a14:foregroundMark x1="86000" y1="88298" x2="80667" y2="84468"/>
                        <a14:foregroundMark x1="80667" y1="84468" x2="79111" y2="82553"/>
                        <a14:foregroundMark x1="55111" y1="85745" x2="41778" y2="85957"/>
                        <a14:foregroundMark x1="41778" y1="85957" x2="41333" y2="85532"/>
                        <a14:foregroundMark x1="85333" y1="89574" x2="86444" y2="87447"/>
                        <a14:foregroundMark x1="82667" y1="10000" x2="55556" y2="10000"/>
                        <a14:foregroundMark x1="12222" y1="9787" x2="11333" y2="1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7" t="5291" r="10709" b="7317"/>
          <a:stretch/>
        </p:blipFill>
        <p:spPr bwMode="auto">
          <a:xfrm>
            <a:off x="2842157" y="0"/>
            <a:ext cx="6129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7FA4A-DDB0-4EE4-A6C5-AB0B3E609B9F}"/>
              </a:ext>
            </a:extLst>
          </p:cNvPr>
          <p:cNvSpPr txBox="1"/>
          <p:nvPr/>
        </p:nvSpPr>
        <p:spPr>
          <a:xfrm>
            <a:off x="3840479" y="2027582"/>
            <a:ext cx="43213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РАЗМИНКА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84A2A-72EF-46F2-8ECB-40707D0A002B}"/>
              </a:ext>
            </a:extLst>
          </p:cNvPr>
          <p:cNvSpPr txBox="1"/>
          <p:nvPr/>
        </p:nvSpPr>
        <p:spPr>
          <a:xfrm>
            <a:off x="3188009" y="119707"/>
            <a:ext cx="5186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ВНИМАНИЕ!</a:t>
            </a:r>
          </a:p>
        </p:txBody>
      </p:sp>
      <p:pic>
        <p:nvPicPr>
          <p:cNvPr id="5" name="5cc18f0de8cdb05">
            <a:hlinkClick r:id="" action="ppaction://media"/>
            <a:extLst>
              <a:ext uri="{FF2B5EF4-FFF2-40B4-BE49-F238E27FC236}">
                <a16:creationId xmlns:a16="http://schemas.microsoft.com/office/drawing/2014/main" id="{BFA1A80A-2BEB-4DDC-8F5A-754CFC2CE9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6638" y="3933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32239 -0.0879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трава, нести, маленький, плюшевый мишка&#10;&#10;Автоматически созданное описание">
            <a:extLst>
              <a:ext uri="{FF2B5EF4-FFF2-40B4-BE49-F238E27FC236}">
                <a16:creationId xmlns:a16="http://schemas.microsoft.com/office/drawing/2014/main" id="{AAF6F944-4227-4C53-A3B3-B1D3DA3E9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" y="133705"/>
            <a:ext cx="11944203" cy="6640975"/>
          </a:xfrm>
          <a:prstGeom prst="rect">
            <a:avLst/>
          </a:prstGeom>
        </p:spPr>
      </p:pic>
      <p:sp useBgFill="1">
        <p:nvSpPr>
          <p:cNvPr id="3" name="Прямоугольник 1">
            <a:extLst>
              <a:ext uri="{FF2B5EF4-FFF2-40B4-BE49-F238E27FC236}">
                <a16:creationId xmlns:a16="http://schemas.microsoft.com/office/drawing/2014/main" id="{16CEE292-6EB6-4346-A9D3-6015418342CB}"/>
              </a:ext>
            </a:extLst>
          </p:cNvPr>
          <p:cNvSpPr/>
          <p:nvPr/>
        </p:nvSpPr>
        <p:spPr>
          <a:xfrm rot="16200000">
            <a:off x="9299821" y="4116631"/>
            <a:ext cx="1678668" cy="3660876"/>
          </a:xfrm>
          <a:custGeom>
            <a:avLst/>
            <a:gdLst/>
            <a:ahLst/>
            <a:cxnLst/>
            <a:rect l="l" t="t" r="r" b="b"/>
            <a:pathLst>
              <a:path w="1800200" h="2205040">
                <a:moveTo>
                  <a:pt x="900100" y="0"/>
                </a:moveTo>
                <a:cubicBezTo>
                  <a:pt x="1118829" y="0"/>
                  <a:pt x="1296144" y="177315"/>
                  <a:pt x="1296144" y="396044"/>
                </a:cubicBezTo>
                <a:lnTo>
                  <a:pt x="1295257" y="404840"/>
                </a:lnTo>
                <a:lnTo>
                  <a:pt x="1800200" y="404840"/>
                </a:lnTo>
                <a:lnTo>
                  <a:pt x="1800200" y="908896"/>
                </a:lnTo>
                <a:cubicBezTo>
                  <a:pt x="1581471" y="908896"/>
                  <a:pt x="1404156" y="1086211"/>
                  <a:pt x="1404156" y="1304940"/>
                </a:cubicBezTo>
                <a:cubicBezTo>
                  <a:pt x="1404156" y="1523669"/>
                  <a:pt x="1581471" y="1700984"/>
                  <a:pt x="1800200" y="1700984"/>
                </a:cubicBezTo>
                <a:lnTo>
                  <a:pt x="1800200" y="2205040"/>
                </a:lnTo>
                <a:lnTo>
                  <a:pt x="0" y="2205040"/>
                </a:lnTo>
                <a:lnTo>
                  <a:pt x="0" y="404840"/>
                </a:lnTo>
                <a:lnTo>
                  <a:pt x="504943" y="404840"/>
                </a:lnTo>
                <a:cubicBezTo>
                  <a:pt x="504088" y="401927"/>
                  <a:pt x="504056" y="398989"/>
                  <a:pt x="504056" y="396044"/>
                </a:cubicBezTo>
                <a:cubicBezTo>
                  <a:pt x="504056" y="177315"/>
                  <a:pt x="681371" y="0"/>
                  <a:pt x="900100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рямоугольник 1">
            <a:extLst>
              <a:ext uri="{FF2B5EF4-FFF2-40B4-BE49-F238E27FC236}">
                <a16:creationId xmlns:a16="http://schemas.microsoft.com/office/drawing/2014/main" id="{79073637-B8C4-4288-BB1B-925B03344ED2}"/>
              </a:ext>
            </a:extLst>
          </p:cNvPr>
          <p:cNvSpPr/>
          <p:nvPr/>
        </p:nvSpPr>
        <p:spPr>
          <a:xfrm rot="10800000">
            <a:off x="8973145" y="71483"/>
            <a:ext cx="2988748" cy="2056177"/>
          </a:xfrm>
          <a:custGeom>
            <a:avLst/>
            <a:gdLst/>
            <a:ahLst/>
            <a:cxnLst/>
            <a:rect l="l" t="t" r="r" b="b"/>
            <a:pathLst>
              <a:path w="1800200" h="2205040">
                <a:moveTo>
                  <a:pt x="900100" y="0"/>
                </a:moveTo>
                <a:cubicBezTo>
                  <a:pt x="1118829" y="0"/>
                  <a:pt x="1296144" y="177315"/>
                  <a:pt x="1296144" y="396044"/>
                </a:cubicBezTo>
                <a:lnTo>
                  <a:pt x="1295257" y="404840"/>
                </a:lnTo>
                <a:lnTo>
                  <a:pt x="1800200" y="404840"/>
                </a:lnTo>
                <a:lnTo>
                  <a:pt x="1800200" y="908896"/>
                </a:lnTo>
                <a:cubicBezTo>
                  <a:pt x="1581471" y="908896"/>
                  <a:pt x="1404156" y="1086211"/>
                  <a:pt x="1404156" y="1304940"/>
                </a:cubicBezTo>
                <a:cubicBezTo>
                  <a:pt x="1404156" y="1523669"/>
                  <a:pt x="1581471" y="1700984"/>
                  <a:pt x="1800200" y="1700984"/>
                </a:cubicBezTo>
                <a:lnTo>
                  <a:pt x="1800200" y="2205040"/>
                </a:lnTo>
                <a:lnTo>
                  <a:pt x="0" y="2205040"/>
                </a:lnTo>
                <a:lnTo>
                  <a:pt x="0" y="404840"/>
                </a:lnTo>
                <a:lnTo>
                  <a:pt x="504943" y="404840"/>
                </a:lnTo>
                <a:cubicBezTo>
                  <a:pt x="504088" y="401927"/>
                  <a:pt x="504056" y="398989"/>
                  <a:pt x="504056" y="396044"/>
                </a:cubicBezTo>
                <a:cubicBezTo>
                  <a:pt x="504056" y="177315"/>
                  <a:pt x="681371" y="0"/>
                  <a:pt x="900100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рямоугольник 1">
            <a:extLst>
              <a:ext uri="{FF2B5EF4-FFF2-40B4-BE49-F238E27FC236}">
                <a16:creationId xmlns:a16="http://schemas.microsoft.com/office/drawing/2014/main" id="{460CA7F0-63F3-4664-A3F4-7C1F5227EFFB}"/>
              </a:ext>
            </a:extLst>
          </p:cNvPr>
          <p:cNvSpPr/>
          <p:nvPr/>
        </p:nvSpPr>
        <p:spPr>
          <a:xfrm rot="5400000">
            <a:off x="1003176" y="-931229"/>
            <a:ext cx="1678668" cy="3660876"/>
          </a:xfrm>
          <a:custGeom>
            <a:avLst/>
            <a:gdLst/>
            <a:ahLst/>
            <a:cxnLst/>
            <a:rect l="l" t="t" r="r" b="b"/>
            <a:pathLst>
              <a:path w="1800200" h="2205040">
                <a:moveTo>
                  <a:pt x="900100" y="0"/>
                </a:moveTo>
                <a:cubicBezTo>
                  <a:pt x="1118829" y="0"/>
                  <a:pt x="1296144" y="177315"/>
                  <a:pt x="1296144" y="396044"/>
                </a:cubicBezTo>
                <a:lnTo>
                  <a:pt x="1295257" y="404840"/>
                </a:lnTo>
                <a:lnTo>
                  <a:pt x="1800200" y="404840"/>
                </a:lnTo>
                <a:lnTo>
                  <a:pt x="1800200" y="908896"/>
                </a:lnTo>
                <a:cubicBezTo>
                  <a:pt x="1581471" y="908896"/>
                  <a:pt x="1404156" y="1086211"/>
                  <a:pt x="1404156" y="1304940"/>
                </a:cubicBezTo>
                <a:cubicBezTo>
                  <a:pt x="1404156" y="1523669"/>
                  <a:pt x="1581471" y="1700984"/>
                  <a:pt x="1800200" y="1700984"/>
                </a:cubicBezTo>
                <a:lnTo>
                  <a:pt x="1800200" y="2205040"/>
                </a:lnTo>
                <a:lnTo>
                  <a:pt x="0" y="2205040"/>
                </a:lnTo>
                <a:lnTo>
                  <a:pt x="0" y="404840"/>
                </a:lnTo>
                <a:lnTo>
                  <a:pt x="504943" y="404840"/>
                </a:lnTo>
                <a:cubicBezTo>
                  <a:pt x="504088" y="401927"/>
                  <a:pt x="504056" y="398989"/>
                  <a:pt x="504056" y="396044"/>
                </a:cubicBezTo>
                <a:cubicBezTo>
                  <a:pt x="504056" y="177315"/>
                  <a:pt x="681371" y="0"/>
                  <a:pt x="900100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6" name="Прямоугольник 1">
            <a:extLst>
              <a:ext uri="{FF2B5EF4-FFF2-40B4-BE49-F238E27FC236}">
                <a16:creationId xmlns:a16="http://schemas.microsoft.com/office/drawing/2014/main" id="{81E7276D-B249-4ABA-8356-4F01FDE7E2B4}"/>
              </a:ext>
            </a:extLst>
          </p:cNvPr>
          <p:cNvSpPr/>
          <p:nvPr/>
        </p:nvSpPr>
        <p:spPr>
          <a:xfrm>
            <a:off x="0" y="4721883"/>
            <a:ext cx="2988748" cy="2056177"/>
          </a:xfrm>
          <a:custGeom>
            <a:avLst/>
            <a:gdLst/>
            <a:ahLst/>
            <a:cxnLst/>
            <a:rect l="l" t="t" r="r" b="b"/>
            <a:pathLst>
              <a:path w="1800200" h="2205040">
                <a:moveTo>
                  <a:pt x="900100" y="0"/>
                </a:moveTo>
                <a:cubicBezTo>
                  <a:pt x="1118829" y="0"/>
                  <a:pt x="1296144" y="177315"/>
                  <a:pt x="1296144" y="396044"/>
                </a:cubicBezTo>
                <a:lnTo>
                  <a:pt x="1295257" y="404840"/>
                </a:lnTo>
                <a:lnTo>
                  <a:pt x="1800200" y="404840"/>
                </a:lnTo>
                <a:lnTo>
                  <a:pt x="1800200" y="908896"/>
                </a:lnTo>
                <a:cubicBezTo>
                  <a:pt x="1581471" y="908896"/>
                  <a:pt x="1404156" y="1086211"/>
                  <a:pt x="1404156" y="1304940"/>
                </a:cubicBezTo>
                <a:cubicBezTo>
                  <a:pt x="1404156" y="1523669"/>
                  <a:pt x="1581471" y="1700984"/>
                  <a:pt x="1800200" y="1700984"/>
                </a:cubicBezTo>
                <a:lnTo>
                  <a:pt x="1800200" y="2205040"/>
                </a:lnTo>
                <a:lnTo>
                  <a:pt x="0" y="2205040"/>
                </a:lnTo>
                <a:lnTo>
                  <a:pt x="0" y="404840"/>
                </a:lnTo>
                <a:lnTo>
                  <a:pt x="504943" y="404840"/>
                </a:lnTo>
                <a:cubicBezTo>
                  <a:pt x="504088" y="401927"/>
                  <a:pt x="504056" y="398989"/>
                  <a:pt x="504056" y="396044"/>
                </a:cubicBezTo>
                <a:cubicBezTo>
                  <a:pt x="504056" y="177315"/>
                  <a:pt x="681371" y="0"/>
                  <a:pt x="900100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Овал 15">
            <a:extLst>
              <a:ext uri="{FF2B5EF4-FFF2-40B4-BE49-F238E27FC236}">
                <a16:creationId xmlns:a16="http://schemas.microsoft.com/office/drawing/2014/main" id="{CA70B463-635A-4A61-AED9-2A58031482BD}"/>
              </a:ext>
            </a:extLst>
          </p:cNvPr>
          <p:cNvSpPr/>
          <p:nvPr/>
        </p:nvSpPr>
        <p:spPr>
          <a:xfrm>
            <a:off x="0" y="3043402"/>
            <a:ext cx="3646274" cy="2047974"/>
          </a:xfrm>
          <a:custGeom>
            <a:avLst/>
            <a:gdLst/>
            <a:ahLst/>
            <a:cxnLst/>
            <a:rect l="l" t="t" r="r" b="b"/>
            <a:pathLst>
              <a:path w="2196244" h="2196244">
                <a:moveTo>
                  <a:pt x="900100" y="0"/>
                </a:moveTo>
                <a:cubicBezTo>
                  <a:pt x="1118829" y="0"/>
                  <a:pt x="1296144" y="177315"/>
                  <a:pt x="1296144" y="396044"/>
                </a:cubicBezTo>
                <a:lnTo>
                  <a:pt x="1800200" y="396044"/>
                </a:lnTo>
                <a:lnTo>
                  <a:pt x="1800200" y="900100"/>
                </a:lnTo>
                <a:cubicBezTo>
                  <a:pt x="2018929" y="900100"/>
                  <a:pt x="2196244" y="1077415"/>
                  <a:pt x="2196244" y="1296144"/>
                </a:cubicBezTo>
                <a:cubicBezTo>
                  <a:pt x="2196244" y="1514873"/>
                  <a:pt x="2018929" y="1692188"/>
                  <a:pt x="1800200" y="1692188"/>
                </a:cubicBezTo>
                <a:lnTo>
                  <a:pt x="1800200" y="2196244"/>
                </a:lnTo>
                <a:lnTo>
                  <a:pt x="1296128" y="2196244"/>
                </a:lnTo>
                <a:lnTo>
                  <a:pt x="1296144" y="2196088"/>
                </a:lnTo>
                <a:cubicBezTo>
                  <a:pt x="1296144" y="1977359"/>
                  <a:pt x="1118829" y="1800044"/>
                  <a:pt x="900100" y="1800044"/>
                </a:cubicBezTo>
                <a:cubicBezTo>
                  <a:pt x="681371" y="1800044"/>
                  <a:pt x="504056" y="1977359"/>
                  <a:pt x="504056" y="2196088"/>
                </a:cubicBezTo>
                <a:cubicBezTo>
                  <a:pt x="504056" y="2196140"/>
                  <a:pt x="504056" y="2196192"/>
                  <a:pt x="504072" y="2196244"/>
                </a:cubicBezTo>
                <a:lnTo>
                  <a:pt x="0" y="2196244"/>
                </a:lnTo>
                <a:lnTo>
                  <a:pt x="0" y="396044"/>
                </a:lnTo>
                <a:lnTo>
                  <a:pt x="504056" y="396044"/>
                </a:lnTo>
                <a:cubicBezTo>
                  <a:pt x="504056" y="177315"/>
                  <a:pt x="681371" y="0"/>
                  <a:pt x="900100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Овал 15">
            <a:extLst>
              <a:ext uri="{FF2B5EF4-FFF2-40B4-BE49-F238E27FC236}">
                <a16:creationId xmlns:a16="http://schemas.microsoft.com/office/drawing/2014/main" id="{6041D16E-AD87-4770-90B8-FECE0E106F5B}"/>
              </a:ext>
            </a:extLst>
          </p:cNvPr>
          <p:cNvSpPr/>
          <p:nvPr/>
        </p:nvSpPr>
        <p:spPr>
          <a:xfrm rot="16200000">
            <a:off x="3130817" y="3931220"/>
            <a:ext cx="2047975" cy="3646272"/>
          </a:xfrm>
          <a:custGeom>
            <a:avLst/>
            <a:gdLst/>
            <a:ahLst/>
            <a:cxnLst/>
            <a:rect l="l" t="t" r="r" b="b"/>
            <a:pathLst>
              <a:path w="2196244" h="2196244">
                <a:moveTo>
                  <a:pt x="900100" y="0"/>
                </a:moveTo>
                <a:cubicBezTo>
                  <a:pt x="1118829" y="0"/>
                  <a:pt x="1296144" y="177315"/>
                  <a:pt x="1296144" y="396044"/>
                </a:cubicBezTo>
                <a:lnTo>
                  <a:pt x="1800200" y="396044"/>
                </a:lnTo>
                <a:lnTo>
                  <a:pt x="1800200" y="900100"/>
                </a:lnTo>
                <a:cubicBezTo>
                  <a:pt x="2018929" y="900100"/>
                  <a:pt x="2196244" y="1077415"/>
                  <a:pt x="2196244" y="1296144"/>
                </a:cubicBezTo>
                <a:cubicBezTo>
                  <a:pt x="2196244" y="1514873"/>
                  <a:pt x="2018929" y="1692188"/>
                  <a:pt x="1800200" y="1692188"/>
                </a:cubicBezTo>
                <a:lnTo>
                  <a:pt x="1800200" y="2196244"/>
                </a:lnTo>
                <a:lnTo>
                  <a:pt x="1296128" y="2196244"/>
                </a:lnTo>
                <a:lnTo>
                  <a:pt x="1296144" y="2196088"/>
                </a:lnTo>
                <a:cubicBezTo>
                  <a:pt x="1296144" y="1977359"/>
                  <a:pt x="1118829" y="1800044"/>
                  <a:pt x="900100" y="1800044"/>
                </a:cubicBezTo>
                <a:cubicBezTo>
                  <a:pt x="681371" y="1800044"/>
                  <a:pt x="504056" y="1977359"/>
                  <a:pt x="504056" y="2196088"/>
                </a:cubicBezTo>
                <a:cubicBezTo>
                  <a:pt x="504056" y="2196140"/>
                  <a:pt x="504056" y="2196192"/>
                  <a:pt x="504072" y="2196244"/>
                </a:cubicBezTo>
                <a:lnTo>
                  <a:pt x="0" y="2196244"/>
                </a:lnTo>
                <a:lnTo>
                  <a:pt x="0" y="396044"/>
                </a:lnTo>
                <a:lnTo>
                  <a:pt x="504056" y="396044"/>
                </a:lnTo>
                <a:cubicBezTo>
                  <a:pt x="504056" y="177315"/>
                  <a:pt x="681371" y="0"/>
                  <a:pt x="900100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Овал 15">
            <a:extLst>
              <a:ext uri="{FF2B5EF4-FFF2-40B4-BE49-F238E27FC236}">
                <a16:creationId xmlns:a16="http://schemas.microsoft.com/office/drawing/2014/main" id="{C1A3F2D3-FA48-430E-A852-D6DB4FABFE3B}"/>
              </a:ext>
            </a:extLst>
          </p:cNvPr>
          <p:cNvSpPr/>
          <p:nvPr/>
        </p:nvSpPr>
        <p:spPr>
          <a:xfrm rot="5400000">
            <a:off x="6790470" y="-727604"/>
            <a:ext cx="2047974" cy="3646274"/>
          </a:xfrm>
          <a:custGeom>
            <a:avLst/>
            <a:gdLst/>
            <a:ahLst/>
            <a:cxnLst/>
            <a:rect l="l" t="t" r="r" b="b"/>
            <a:pathLst>
              <a:path w="2196244" h="2196244">
                <a:moveTo>
                  <a:pt x="900100" y="0"/>
                </a:moveTo>
                <a:cubicBezTo>
                  <a:pt x="1118829" y="0"/>
                  <a:pt x="1296144" y="177315"/>
                  <a:pt x="1296144" y="396044"/>
                </a:cubicBezTo>
                <a:lnTo>
                  <a:pt x="1800200" y="396044"/>
                </a:lnTo>
                <a:lnTo>
                  <a:pt x="1800200" y="900100"/>
                </a:lnTo>
                <a:cubicBezTo>
                  <a:pt x="2018929" y="900100"/>
                  <a:pt x="2196244" y="1077415"/>
                  <a:pt x="2196244" y="1296144"/>
                </a:cubicBezTo>
                <a:cubicBezTo>
                  <a:pt x="2196244" y="1514873"/>
                  <a:pt x="2018929" y="1692188"/>
                  <a:pt x="1800200" y="1692188"/>
                </a:cubicBezTo>
                <a:lnTo>
                  <a:pt x="1800200" y="2196244"/>
                </a:lnTo>
                <a:lnTo>
                  <a:pt x="1296128" y="2196244"/>
                </a:lnTo>
                <a:lnTo>
                  <a:pt x="1296144" y="2196088"/>
                </a:lnTo>
                <a:cubicBezTo>
                  <a:pt x="1296144" y="1977359"/>
                  <a:pt x="1118829" y="1800044"/>
                  <a:pt x="900100" y="1800044"/>
                </a:cubicBezTo>
                <a:cubicBezTo>
                  <a:pt x="681371" y="1800044"/>
                  <a:pt x="504056" y="1977359"/>
                  <a:pt x="504056" y="2196088"/>
                </a:cubicBezTo>
                <a:cubicBezTo>
                  <a:pt x="504056" y="2196140"/>
                  <a:pt x="504056" y="2196192"/>
                  <a:pt x="504072" y="2196244"/>
                </a:cubicBezTo>
                <a:lnTo>
                  <a:pt x="0" y="2196244"/>
                </a:lnTo>
                <a:lnTo>
                  <a:pt x="0" y="396044"/>
                </a:lnTo>
                <a:lnTo>
                  <a:pt x="504056" y="396044"/>
                </a:lnTo>
                <a:cubicBezTo>
                  <a:pt x="504056" y="177315"/>
                  <a:pt x="681371" y="0"/>
                  <a:pt x="900100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10" name="Овал 15">
            <a:extLst>
              <a:ext uri="{FF2B5EF4-FFF2-40B4-BE49-F238E27FC236}">
                <a16:creationId xmlns:a16="http://schemas.microsoft.com/office/drawing/2014/main" id="{7118B55D-02D6-4D87-8D89-A1ADC262D9CF}"/>
              </a:ext>
            </a:extLst>
          </p:cNvPr>
          <p:cNvSpPr/>
          <p:nvPr/>
        </p:nvSpPr>
        <p:spPr>
          <a:xfrm flipH="1" flipV="1">
            <a:off x="8283480" y="1742390"/>
            <a:ext cx="3646274" cy="2047974"/>
          </a:xfrm>
          <a:custGeom>
            <a:avLst/>
            <a:gdLst/>
            <a:ahLst/>
            <a:cxnLst/>
            <a:rect l="l" t="t" r="r" b="b"/>
            <a:pathLst>
              <a:path w="2196244" h="2196244">
                <a:moveTo>
                  <a:pt x="900100" y="0"/>
                </a:moveTo>
                <a:cubicBezTo>
                  <a:pt x="1118829" y="0"/>
                  <a:pt x="1296144" y="177315"/>
                  <a:pt x="1296144" y="396044"/>
                </a:cubicBezTo>
                <a:lnTo>
                  <a:pt x="1800200" y="396044"/>
                </a:lnTo>
                <a:lnTo>
                  <a:pt x="1800200" y="900100"/>
                </a:lnTo>
                <a:cubicBezTo>
                  <a:pt x="2018929" y="900100"/>
                  <a:pt x="2196244" y="1077415"/>
                  <a:pt x="2196244" y="1296144"/>
                </a:cubicBezTo>
                <a:cubicBezTo>
                  <a:pt x="2196244" y="1514873"/>
                  <a:pt x="2018929" y="1692188"/>
                  <a:pt x="1800200" y="1692188"/>
                </a:cubicBezTo>
                <a:lnTo>
                  <a:pt x="1800200" y="2196244"/>
                </a:lnTo>
                <a:lnTo>
                  <a:pt x="1296128" y="2196244"/>
                </a:lnTo>
                <a:lnTo>
                  <a:pt x="1296144" y="2196088"/>
                </a:lnTo>
                <a:cubicBezTo>
                  <a:pt x="1296144" y="1977359"/>
                  <a:pt x="1118829" y="1800044"/>
                  <a:pt x="900100" y="1800044"/>
                </a:cubicBezTo>
                <a:cubicBezTo>
                  <a:pt x="681371" y="1800044"/>
                  <a:pt x="504056" y="1977359"/>
                  <a:pt x="504056" y="2196088"/>
                </a:cubicBezTo>
                <a:cubicBezTo>
                  <a:pt x="504056" y="2196140"/>
                  <a:pt x="504056" y="2196192"/>
                  <a:pt x="504072" y="2196244"/>
                </a:cubicBezTo>
                <a:lnTo>
                  <a:pt x="0" y="2196244"/>
                </a:lnTo>
                <a:lnTo>
                  <a:pt x="0" y="396044"/>
                </a:lnTo>
                <a:lnTo>
                  <a:pt x="504056" y="396044"/>
                </a:lnTo>
                <a:cubicBezTo>
                  <a:pt x="504056" y="177315"/>
                  <a:pt x="681371" y="0"/>
                  <a:pt x="900100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Овал 15">
            <a:extLst>
              <a:ext uri="{FF2B5EF4-FFF2-40B4-BE49-F238E27FC236}">
                <a16:creationId xmlns:a16="http://schemas.microsoft.com/office/drawing/2014/main" id="{25A73973-F313-4E9C-A469-84A05D99418B}"/>
              </a:ext>
            </a:extLst>
          </p:cNvPr>
          <p:cNvSpPr/>
          <p:nvPr/>
        </p:nvSpPr>
        <p:spPr>
          <a:xfrm rot="16200000">
            <a:off x="6119233" y="3931220"/>
            <a:ext cx="2047975" cy="3646272"/>
          </a:xfrm>
          <a:custGeom>
            <a:avLst/>
            <a:gdLst/>
            <a:ahLst/>
            <a:cxnLst/>
            <a:rect l="l" t="t" r="r" b="b"/>
            <a:pathLst>
              <a:path w="2196244" h="2196244">
                <a:moveTo>
                  <a:pt x="900100" y="0"/>
                </a:moveTo>
                <a:cubicBezTo>
                  <a:pt x="1118829" y="0"/>
                  <a:pt x="1296144" y="177315"/>
                  <a:pt x="1296144" y="396044"/>
                </a:cubicBezTo>
                <a:lnTo>
                  <a:pt x="1800200" y="396044"/>
                </a:lnTo>
                <a:lnTo>
                  <a:pt x="1800200" y="900100"/>
                </a:lnTo>
                <a:cubicBezTo>
                  <a:pt x="2018929" y="900100"/>
                  <a:pt x="2196244" y="1077415"/>
                  <a:pt x="2196244" y="1296144"/>
                </a:cubicBezTo>
                <a:cubicBezTo>
                  <a:pt x="2196244" y="1514873"/>
                  <a:pt x="2018929" y="1692188"/>
                  <a:pt x="1800200" y="1692188"/>
                </a:cubicBezTo>
                <a:lnTo>
                  <a:pt x="1800200" y="2196244"/>
                </a:lnTo>
                <a:lnTo>
                  <a:pt x="1296128" y="2196244"/>
                </a:lnTo>
                <a:lnTo>
                  <a:pt x="1296144" y="2196088"/>
                </a:lnTo>
                <a:cubicBezTo>
                  <a:pt x="1296144" y="1977359"/>
                  <a:pt x="1118829" y="1800044"/>
                  <a:pt x="900100" y="1800044"/>
                </a:cubicBezTo>
                <a:cubicBezTo>
                  <a:pt x="681371" y="1800044"/>
                  <a:pt x="504056" y="1977359"/>
                  <a:pt x="504056" y="2196088"/>
                </a:cubicBezTo>
                <a:cubicBezTo>
                  <a:pt x="504056" y="2196140"/>
                  <a:pt x="504056" y="2196192"/>
                  <a:pt x="504072" y="2196244"/>
                </a:cubicBezTo>
                <a:lnTo>
                  <a:pt x="0" y="2196244"/>
                </a:lnTo>
                <a:lnTo>
                  <a:pt x="0" y="396044"/>
                </a:lnTo>
                <a:lnTo>
                  <a:pt x="504056" y="396044"/>
                </a:lnTo>
                <a:cubicBezTo>
                  <a:pt x="504056" y="177315"/>
                  <a:pt x="681371" y="0"/>
                  <a:pt x="900100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Овал 15">
            <a:extLst>
              <a:ext uri="{FF2B5EF4-FFF2-40B4-BE49-F238E27FC236}">
                <a16:creationId xmlns:a16="http://schemas.microsoft.com/office/drawing/2014/main" id="{97AEBA85-5D25-4419-BAF3-E888D577165A}"/>
              </a:ext>
            </a:extLst>
          </p:cNvPr>
          <p:cNvSpPr/>
          <p:nvPr/>
        </p:nvSpPr>
        <p:spPr>
          <a:xfrm flipH="1" flipV="1">
            <a:off x="8308719" y="3412667"/>
            <a:ext cx="3646272" cy="2047975"/>
          </a:xfrm>
          <a:custGeom>
            <a:avLst/>
            <a:gdLst/>
            <a:ahLst/>
            <a:cxnLst/>
            <a:rect l="l" t="t" r="r" b="b"/>
            <a:pathLst>
              <a:path w="2196244" h="2196244">
                <a:moveTo>
                  <a:pt x="900100" y="0"/>
                </a:moveTo>
                <a:cubicBezTo>
                  <a:pt x="1118829" y="0"/>
                  <a:pt x="1296144" y="177315"/>
                  <a:pt x="1296144" y="396044"/>
                </a:cubicBezTo>
                <a:lnTo>
                  <a:pt x="1800200" y="396044"/>
                </a:lnTo>
                <a:lnTo>
                  <a:pt x="1800200" y="900100"/>
                </a:lnTo>
                <a:cubicBezTo>
                  <a:pt x="2018929" y="900100"/>
                  <a:pt x="2196244" y="1077415"/>
                  <a:pt x="2196244" y="1296144"/>
                </a:cubicBezTo>
                <a:cubicBezTo>
                  <a:pt x="2196244" y="1514873"/>
                  <a:pt x="2018929" y="1692188"/>
                  <a:pt x="1800200" y="1692188"/>
                </a:cubicBezTo>
                <a:lnTo>
                  <a:pt x="1800200" y="2196244"/>
                </a:lnTo>
                <a:lnTo>
                  <a:pt x="1296128" y="2196244"/>
                </a:lnTo>
                <a:lnTo>
                  <a:pt x="1296144" y="2196088"/>
                </a:lnTo>
                <a:cubicBezTo>
                  <a:pt x="1296144" y="1977359"/>
                  <a:pt x="1118829" y="1800044"/>
                  <a:pt x="900100" y="1800044"/>
                </a:cubicBezTo>
                <a:cubicBezTo>
                  <a:pt x="681371" y="1800044"/>
                  <a:pt x="504056" y="1977359"/>
                  <a:pt x="504056" y="2196088"/>
                </a:cubicBezTo>
                <a:cubicBezTo>
                  <a:pt x="504056" y="2196140"/>
                  <a:pt x="504056" y="2196192"/>
                  <a:pt x="504072" y="2196244"/>
                </a:cubicBezTo>
                <a:lnTo>
                  <a:pt x="0" y="2196244"/>
                </a:lnTo>
                <a:lnTo>
                  <a:pt x="0" y="396044"/>
                </a:lnTo>
                <a:lnTo>
                  <a:pt x="504056" y="396044"/>
                </a:lnTo>
                <a:cubicBezTo>
                  <a:pt x="504056" y="177315"/>
                  <a:pt x="681371" y="0"/>
                  <a:pt x="900100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Овал 15">
            <a:extLst>
              <a:ext uri="{FF2B5EF4-FFF2-40B4-BE49-F238E27FC236}">
                <a16:creationId xmlns:a16="http://schemas.microsoft.com/office/drawing/2014/main" id="{E4F45C7C-AEF8-4BED-9468-C72A9BC9CD7C}"/>
              </a:ext>
            </a:extLst>
          </p:cNvPr>
          <p:cNvSpPr/>
          <p:nvPr/>
        </p:nvSpPr>
        <p:spPr>
          <a:xfrm rot="5400000">
            <a:off x="3820501" y="-727549"/>
            <a:ext cx="2047976" cy="3646272"/>
          </a:xfrm>
          <a:custGeom>
            <a:avLst/>
            <a:gdLst/>
            <a:ahLst/>
            <a:cxnLst/>
            <a:rect l="l" t="t" r="r" b="b"/>
            <a:pathLst>
              <a:path w="2196244" h="2196244">
                <a:moveTo>
                  <a:pt x="900100" y="0"/>
                </a:moveTo>
                <a:cubicBezTo>
                  <a:pt x="1118829" y="0"/>
                  <a:pt x="1296144" y="177315"/>
                  <a:pt x="1296144" y="396044"/>
                </a:cubicBezTo>
                <a:lnTo>
                  <a:pt x="1800200" y="396044"/>
                </a:lnTo>
                <a:lnTo>
                  <a:pt x="1800200" y="900100"/>
                </a:lnTo>
                <a:cubicBezTo>
                  <a:pt x="2018929" y="900100"/>
                  <a:pt x="2196244" y="1077415"/>
                  <a:pt x="2196244" y="1296144"/>
                </a:cubicBezTo>
                <a:cubicBezTo>
                  <a:pt x="2196244" y="1514873"/>
                  <a:pt x="2018929" y="1692188"/>
                  <a:pt x="1800200" y="1692188"/>
                </a:cubicBezTo>
                <a:lnTo>
                  <a:pt x="1800200" y="2196244"/>
                </a:lnTo>
                <a:lnTo>
                  <a:pt x="1296128" y="2196244"/>
                </a:lnTo>
                <a:lnTo>
                  <a:pt x="1296144" y="2196088"/>
                </a:lnTo>
                <a:cubicBezTo>
                  <a:pt x="1296144" y="1977359"/>
                  <a:pt x="1118829" y="1800044"/>
                  <a:pt x="900100" y="1800044"/>
                </a:cubicBezTo>
                <a:cubicBezTo>
                  <a:pt x="681371" y="1800044"/>
                  <a:pt x="504056" y="1977359"/>
                  <a:pt x="504056" y="2196088"/>
                </a:cubicBezTo>
                <a:cubicBezTo>
                  <a:pt x="504056" y="2196140"/>
                  <a:pt x="504056" y="2196192"/>
                  <a:pt x="504072" y="2196244"/>
                </a:cubicBezTo>
                <a:lnTo>
                  <a:pt x="0" y="2196244"/>
                </a:lnTo>
                <a:lnTo>
                  <a:pt x="0" y="396044"/>
                </a:lnTo>
                <a:lnTo>
                  <a:pt x="504056" y="396044"/>
                </a:lnTo>
                <a:cubicBezTo>
                  <a:pt x="504056" y="177315"/>
                  <a:pt x="681371" y="0"/>
                  <a:pt x="900100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14" name="Овал 15">
            <a:extLst>
              <a:ext uri="{FF2B5EF4-FFF2-40B4-BE49-F238E27FC236}">
                <a16:creationId xmlns:a16="http://schemas.microsoft.com/office/drawing/2014/main" id="{0D6B1D77-58AE-437D-A56B-4AF1C3550593}"/>
              </a:ext>
            </a:extLst>
          </p:cNvPr>
          <p:cNvSpPr/>
          <p:nvPr/>
        </p:nvSpPr>
        <p:spPr>
          <a:xfrm>
            <a:off x="9990" y="1363318"/>
            <a:ext cx="3646272" cy="2047975"/>
          </a:xfrm>
          <a:custGeom>
            <a:avLst/>
            <a:gdLst/>
            <a:ahLst/>
            <a:cxnLst/>
            <a:rect l="l" t="t" r="r" b="b"/>
            <a:pathLst>
              <a:path w="2196244" h="2196244">
                <a:moveTo>
                  <a:pt x="900100" y="0"/>
                </a:moveTo>
                <a:cubicBezTo>
                  <a:pt x="1118829" y="0"/>
                  <a:pt x="1296144" y="177315"/>
                  <a:pt x="1296144" y="396044"/>
                </a:cubicBezTo>
                <a:lnTo>
                  <a:pt x="1800200" y="396044"/>
                </a:lnTo>
                <a:lnTo>
                  <a:pt x="1800200" y="900100"/>
                </a:lnTo>
                <a:cubicBezTo>
                  <a:pt x="2018929" y="900100"/>
                  <a:pt x="2196244" y="1077415"/>
                  <a:pt x="2196244" y="1296144"/>
                </a:cubicBezTo>
                <a:cubicBezTo>
                  <a:pt x="2196244" y="1514873"/>
                  <a:pt x="2018929" y="1692188"/>
                  <a:pt x="1800200" y="1692188"/>
                </a:cubicBezTo>
                <a:lnTo>
                  <a:pt x="1800200" y="2196244"/>
                </a:lnTo>
                <a:lnTo>
                  <a:pt x="1296128" y="2196244"/>
                </a:lnTo>
                <a:lnTo>
                  <a:pt x="1296144" y="2196088"/>
                </a:lnTo>
                <a:cubicBezTo>
                  <a:pt x="1296144" y="1977359"/>
                  <a:pt x="1118829" y="1800044"/>
                  <a:pt x="900100" y="1800044"/>
                </a:cubicBezTo>
                <a:cubicBezTo>
                  <a:pt x="681371" y="1800044"/>
                  <a:pt x="504056" y="1977359"/>
                  <a:pt x="504056" y="2196088"/>
                </a:cubicBezTo>
                <a:cubicBezTo>
                  <a:pt x="504056" y="2196140"/>
                  <a:pt x="504056" y="2196192"/>
                  <a:pt x="504072" y="2196244"/>
                </a:cubicBezTo>
                <a:lnTo>
                  <a:pt x="0" y="2196244"/>
                </a:lnTo>
                <a:lnTo>
                  <a:pt x="0" y="396044"/>
                </a:lnTo>
                <a:lnTo>
                  <a:pt x="504056" y="396044"/>
                </a:lnTo>
                <a:cubicBezTo>
                  <a:pt x="504056" y="177315"/>
                  <a:pt x="681371" y="0"/>
                  <a:pt x="900100" y="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5" name="Овал 27">
            <a:extLst>
              <a:ext uri="{FF2B5EF4-FFF2-40B4-BE49-F238E27FC236}">
                <a16:creationId xmlns:a16="http://schemas.microsoft.com/office/drawing/2014/main" id="{B15892FD-EA41-4CC8-AA09-F414855FA112}"/>
              </a:ext>
            </a:extLst>
          </p:cNvPr>
          <p:cNvSpPr/>
          <p:nvPr/>
        </p:nvSpPr>
        <p:spPr>
          <a:xfrm rot="5400000">
            <a:off x="6454363" y="1271971"/>
            <a:ext cx="2048038" cy="2988748"/>
          </a:xfrm>
          <a:custGeom>
            <a:avLst/>
            <a:gdLst/>
            <a:ahLst/>
            <a:cxnLst/>
            <a:rect l="l" t="t" r="r" b="b"/>
            <a:pathLst>
              <a:path w="2196312" h="1800200">
                <a:moveTo>
                  <a:pt x="0" y="1800200"/>
                </a:moveTo>
                <a:lnTo>
                  <a:pt x="0" y="1296144"/>
                </a:lnTo>
                <a:cubicBezTo>
                  <a:pt x="218729" y="1296144"/>
                  <a:pt x="396044" y="1118829"/>
                  <a:pt x="396044" y="900100"/>
                </a:cubicBezTo>
                <a:cubicBezTo>
                  <a:pt x="396044" y="681371"/>
                  <a:pt x="218729" y="504056"/>
                  <a:pt x="0" y="504056"/>
                </a:cubicBezTo>
                <a:lnTo>
                  <a:pt x="0" y="0"/>
                </a:lnTo>
                <a:lnTo>
                  <a:pt x="504056" y="0"/>
                </a:lnTo>
                <a:cubicBezTo>
                  <a:pt x="504056" y="218729"/>
                  <a:pt x="681371" y="396044"/>
                  <a:pt x="900100" y="396044"/>
                </a:cubicBezTo>
                <a:cubicBezTo>
                  <a:pt x="1118829" y="396044"/>
                  <a:pt x="1296144" y="218729"/>
                  <a:pt x="1296144" y="0"/>
                </a:cubicBezTo>
                <a:lnTo>
                  <a:pt x="1800200" y="0"/>
                </a:lnTo>
                <a:lnTo>
                  <a:pt x="1800200" y="504063"/>
                </a:lnTo>
                <a:cubicBezTo>
                  <a:pt x="1800223" y="504056"/>
                  <a:pt x="1800246" y="504056"/>
                  <a:pt x="1800268" y="504056"/>
                </a:cubicBezTo>
                <a:cubicBezTo>
                  <a:pt x="2018997" y="504056"/>
                  <a:pt x="2196312" y="681371"/>
                  <a:pt x="2196312" y="900100"/>
                </a:cubicBezTo>
                <a:cubicBezTo>
                  <a:pt x="2196312" y="1118829"/>
                  <a:pt x="2018997" y="1296144"/>
                  <a:pt x="1800268" y="1296144"/>
                </a:cubicBezTo>
                <a:lnTo>
                  <a:pt x="1800200" y="1296137"/>
                </a:lnTo>
                <a:lnTo>
                  <a:pt x="1800200" y="1800200"/>
                </a:lnTo>
                <a:lnTo>
                  <a:pt x="1295789" y="1800200"/>
                </a:lnTo>
                <a:cubicBezTo>
                  <a:pt x="1294234" y="1583093"/>
                  <a:pt x="1117652" y="1407681"/>
                  <a:pt x="900100" y="1407681"/>
                </a:cubicBezTo>
                <a:cubicBezTo>
                  <a:pt x="682548" y="1407681"/>
                  <a:pt x="505966" y="1583093"/>
                  <a:pt x="504411" y="180020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Овал 27">
            <a:extLst>
              <a:ext uri="{FF2B5EF4-FFF2-40B4-BE49-F238E27FC236}">
                <a16:creationId xmlns:a16="http://schemas.microsoft.com/office/drawing/2014/main" id="{FB3242BF-4CA5-495D-B9C0-CD4DF34ED4FE}"/>
              </a:ext>
            </a:extLst>
          </p:cNvPr>
          <p:cNvSpPr/>
          <p:nvPr/>
        </p:nvSpPr>
        <p:spPr>
          <a:xfrm>
            <a:off x="2993615" y="1758553"/>
            <a:ext cx="3646385" cy="1678668"/>
          </a:xfrm>
          <a:custGeom>
            <a:avLst/>
            <a:gdLst/>
            <a:ahLst/>
            <a:cxnLst/>
            <a:rect l="l" t="t" r="r" b="b"/>
            <a:pathLst>
              <a:path w="2196312" h="1800200">
                <a:moveTo>
                  <a:pt x="0" y="0"/>
                </a:moveTo>
                <a:lnTo>
                  <a:pt x="504056" y="0"/>
                </a:lnTo>
                <a:cubicBezTo>
                  <a:pt x="504056" y="218729"/>
                  <a:pt x="681371" y="396044"/>
                  <a:pt x="900100" y="396044"/>
                </a:cubicBezTo>
                <a:cubicBezTo>
                  <a:pt x="1118829" y="396044"/>
                  <a:pt x="1296144" y="218729"/>
                  <a:pt x="1296144" y="0"/>
                </a:cubicBezTo>
                <a:lnTo>
                  <a:pt x="1800200" y="0"/>
                </a:lnTo>
                <a:lnTo>
                  <a:pt x="1800200" y="504063"/>
                </a:lnTo>
                <a:cubicBezTo>
                  <a:pt x="1800223" y="504056"/>
                  <a:pt x="1800246" y="504056"/>
                  <a:pt x="1800268" y="504056"/>
                </a:cubicBezTo>
                <a:cubicBezTo>
                  <a:pt x="2018997" y="504056"/>
                  <a:pt x="2196312" y="681371"/>
                  <a:pt x="2196312" y="900100"/>
                </a:cubicBezTo>
                <a:cubicBezTo>
                  <a:pt x="2196312" y="1118829"/>
                  <a:pt x="2018997" y="1296144"/>
                  <a:pt x="1800268" y="1296144"/>
                </a:cubicBezTo>
                <a:lnTo>
                  <a:pt x="1800200" y="1296137"/>
                </a:lnTo>
                <a:lnTo>
                  <a:pt x="1800200" y="1800200"/>
                </a:lnTo>
                <a:lnTo>
                  <a:pt x="1295302" y="1800200"/>
                </a:lnTo>
                <a:lnTo>
                  <a:pt x="1296199" y="1791300"/>
                </a:lnTo>
                <a:cubicBezTo>
                  <a:pt x="1296199" y="1572571"/>
                  <a:pt x="1118884" y="1395256"/>
                  <a:pt x="900155" y="1395256"/>
                </a:cubicBezTo>
                <a:cubicBezTo>
                  <a:pt x="681426" y="1395256"/>
                  <a:pt x="504111" y="1572571"/>
                  <a:pt x="504111" y="1791300"/>
                </a:cubicBezTo>
                <a:cubicBezTo>
                  <a:pt x="504111" y="1794280"/>
                  <a:pt x="504144" y="1797253"/>
                  <a:pt x="505008" y="1800200"/>
                </a:cubicBezTo>
                <a:lnTo>
                  <a:pt x="0" y="1800200"/>
                </a:lnTo>
                <a:lnTo>
                  <a:pt x="0" y="1296144"/>
                </a:lnTo>
                <a:cubicBezTo>
                  <a:pt x="218729" y="1296144"/>
                  <a:pt x="396044" y="1118829"/>
                  <a:pt x="396044" y="900100"/>
                </a:cubicBezTo>
                <a:cubicBezTo>
                  <a:pt x="396044" y="681371"/>
                  <a:pt x="218729" y="504056"/>
                  <a:pt x="0" y="504056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17" name="Овал 27">
            <a:extLst>
              <a:ext uri="{FF2B5EF4-FFF2-40B4-BE49-F238E27FC236}">
                <a16:creationId xmlns:a16="http://schemas.microsoft.com/office/drawing/2014/main" id="{10B981E5-0F8C-4C23-AC74-C44C8748D7D0}"/>
              </a:ext>
            </a:extLst>
          </p:cNvPr>
          <p:cNvSpPr/>
          <p:nvPr/>
        </p:nvSpPr>
        <p:spPr>
          <a:xfrm rot="10800000">
            <a:off x="5320084" y="3412667"/>
            <a:ext cx="3646385" cy="1678668"/>
          </a:xfrm>
          <a:custGeom>
            <a:avLst/>
            <a:gdLst/>
            <a:ahLst/>
            <a:cxnLst/>
            <a:rect l="l" t="t" r="r" b="b"/>
            <a:pathLst>
              <a:path w="2196312" h="1800200">
                <a:moveTo>
                  <a:pt x="0" y="1800200"/>
                </a:moveTo>
                <a:lnTo>
                  <a:pt x="0" y="1296144"/>
                </a:lnTo>
                <a:cubicBezTo>
                  <a:pt x="218729" y="1296144"/>
                  <a:pt x="396044" y="1118829"/>
                  <a:pt x="396044" y="900100"/>
                </a:cubicBezTo>
                <a:cubicBezTo>
                  <a:pt x="396044" y="681371"/>
                  <a:pt x="218729" y="504056"/>
                  <a:pt x="0" y="504056"/>
                </a:cubicBezTo>
                <a:lnTo>
                  <a:pt x="0" y="0"/>
                </a:lnTo>
                <a:lnTo>
                  <a:pt x="504056" y="0"/>
                </a:lnTo>
                <a:cubicBezTo>
                  <a:pt x="504056" y="218729"/>
                  <a:pt x="681371" y="396044"/>
                  <a:pt x="900100" y="396044"/>
                </a:cubicBezTo>
                <a:cubicBezTo>
                  <a:pt x="1118829" y="396044"/>
                  <a:pt x="1296144" y="218729"/>
                  <a:pt x="1296144" y="0"/>
                </a:cubicBezTo>
                <a:lnTo>
                  <a:pt x="1800200" y="0"/>
                </a:lnTo>
                <a:lnTo>
                  <a:pt x="1800200" y="504063"/>
                </a:lnTo>
                <a:cubicBezTo>
                  <a:pt x="1800223" y="504056"/>
                  <a:pt x="1800246" y="504056"/>
                  <a:pt x="1800268" y="504056"/>
                </a:cubicBezTo>
                <a:cubicBezTo>
                  <a:pt x="2018997" y="504056"/>
                  <a:pt x="2196312" y="681371"/>
                  <a:pt x="2196312" y="900100"/>
                </a:cubicBezTo>
                <a:cubicBezTo>
                  <a:pt x="2196312" y="1118829"/>
                  <a:pt x="2018997" y="1296144"/>
                  <a:pt x="1800268" y="1296144"/>
                </a:cubicBezTo>
                <a:lnTo>
                  <a:pt x="1800200" y="1296137"/>
                </a:lnTo>
                <a:lnTo>
                  <a:pt x="1800200" y="1800200"/>
                </a:lnTo>
                <a:lnTo>
                  <a:pt x="1295789" y="1800200"/>
                </a:lnTo>
                <a:cubicBezTo>
                  <a:pt x="1294234" y="1583093"/>
                  <a:pt x="1117652" y="1407681"/>
                  <a:pt x="900100" y="1407681"/>
                </a:cubicBezTo>
                <a:cubicBezTo>
                  <a:pt x="682548" y="1407681"/>
                  <a:pt x="505966" y="1583093"/>
                  <a:pt x="504411" y="180020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8" name="Овал 27">
            <a:extLst>
              <a:ext uri="{FF2B5EF4-FFF2-40B4-BE49-F238E27FC236}">
                <a16:creationId xmlns:a16="http://schemas.microsoft.com/office/drawing/2014/main" id="{AE75BCF5-C00D-47E2-8091-2AAF52A2C70E}"/>
              </a:ext>
            </a:extLst>
          </p:cNvPr>
          <p:cNvSpPr/>
          <p:nvPr/>
        </p:nvSpPr>
        <p:spPr>
          <a:xfrm rot="16200000">
            <a:off x="3459567" y="2572994"/>
            <a:ext cx="2048038" cy="2988748"/>
          </a:xfrm>
          <a:custGeom>
            <a:avLst/>
            <a:gdLst/>
            <a:ahLst/>
            <a:cxnLst/>
            <a:rect l="l" t="t" r="r" b="b"/>
            <a:pathLst>
              <a:path w="2196312" h="1800200">
                <a:moveTo>
                  <a:pt x="0" y="1800200"/>
                </a:moveTo>
                <a:lnTo>
                  <a:pt x="0" y="1296144"/>
                </a:lnTo>
                <a:cubicBezTo>
                  <a:pt x="218729" y="1296144"/>
                  <a:pt x="396044" y="1118829"/>
                  <a:pt x="396044" y="900100"/>
                </a:cubicBezTo>
                <a:cubicBezTo>
                  <a:pt x="396044" y="681371"/>
                  <a:pt x="218729" y="504056"/>
                  <a:pt x="0" y="504056"/>
                </a:cubicBezTo>
                <a:lnTo>
                  <a:pt x="0" y="0"/>
                </a:lnTo>
                <a:lnTo>
                  <a:pt x="504056" y="0"/>
                </a:lnTo>
                <a:cubicBezTo>
                  <a:pt x="504056" y="218729"/>
                  <a:pt x="681371" y="396044"/>
                  <a:pt x="900100" y="396044"/>
                </a:cubicBezTo>
                <a:cubicBezTo>
                  <a:pt x="1118829" y="396044"/>
                  <a:pt x="1296144" y="218729"/>
                  <a:pt x="1296144" y="0"/>
                </a:cubicBezTo>
                <a:lnTo>
                  <a:pt x="1800200" y="0"/>
                </a:lnTo>
                <a:lnTo>
                  <a:pt x="1800200" y="504063"/>
                </a:lnTo>
                <a:cubicBezTo>
                  <a:pt x="1800223" y="504056"/>
                  <a:pt x="1800246" y="504056"/>
                  <a:pt x="1800268" y="504056"/>
                </a:cubicBezTo>
                <a:cubicBezTo>
                  <a:pt x="2018997" y="504056"/>
                  <a:pt x="2196312" y="681371"/>
                  <a:pt x="2196312" y="900100"/>
                </a:cubicBezTo>
                <a:cubicBezTo>
                  <a:pt x="2196312" y="1118829"/>
                  <a:pt x="2018997" y="1296144"/>
                  <a:pt x="1800268" y="1296144"/>
                </a:cubicBezTo>
                <a:lnTo>
                  <a:pt x="1800200" y="1296137"/>
                </a:lnTo>
                <a:lnTo>
                  <a:pt x="1800200" y="1800200"/>
                </a:lnTo>
                <a:lnTo>
                  <a:pt x="1295789" y="1800200"/>
                </a:lnTo>
                <a:cubicBezTo>
                  <a:pt x="1294234" y="1583093"/>
                  <a:pt x="1117652" y="1407681"/>
                  <a:pt x="900100" y="1407681"/>
                </a:cubicBezTo>
                <a:cubicBezTo>
                  <a:pt x="682548" y="1407681"/>
                  <a:pt x="505966" y="1583093"/>
                  <a:pt x="504411" y="1800200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D5D81-85CB-47E1-82B5-2BE63EF1F4EA}"/>
              </a:ext>
            </a:extLst>
          </p:cNvPr>
          <p:cNvSpPr txBox="1"/>
          <p:nvPr/>
        </p:nvSpPr>
        <p:spPr>
          <a:xfrm>
            <a:off x="344954" y="180585"/>
            <a:ext cx="2278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7200" dirty="0">
                <a:solidFill>
                  <a:prstClr val="black"/>
                </a:solidFill>
              </a:rPr>
              <a:t>4+13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C679A3-5865-475E-A05F-721EB4FE2BC1}"/>
              </a:ext>
            </a:extLst>
          </p:cNvPr>
          <p:cNvSpPr txBox="1"/>
          <p:nvPr/>
        </p:nvSpPr>
        <p:spPr>
          <a:xfrm flipH="1">
            <a:off x="3864051" y="299043"/>
            <a:ext cx="254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19-3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B8F695-07DD-4A9C-AD82-ECDFA7C51764}"/>
              </a:ext>
            </a:extLst>
          </p:cNvPr>
          <p:cNvSpPr txBox="1"/>
          <p:nvPr/>
        </p:nvSpPr>
        <p:spPr>
          <a:xfrm flipH="1">
            <a:off x="6674937" y="281816"/>
            <a:ext cx="2724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18-2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E4118A-17CC-42FE-AC3F-89D2F78273F9}"/>
              </a:ext>
            </a:extLst>
          </p:cNvPr>
          <p:cNvSpPr txBox="1"/>
          <p:nvPr/>
        </p:nvSpPr>
        <p:spPr>
          <a:xfrm flipH="1">
            <a:off x="9675178" y="286488"/>
            <a:ext cx="208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20-4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CA0C15-CFB1-4A93-B3A8-468BC25382BC}"/>
              </a:ext>
            </a:extLst>
          </p:cNvPr>
          <p:cNvSpPr txBox="1"/>
          <p:nvPr/>
        </p:nvSpPr>
        <p:spPr>
          <a:xfrm flipH="1">
            <a:off x="237807" y="1838830"/>
            <a:ext cx="265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17-13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60B271-A591-4575-BF1A-6E1B1F141FC5}"/>
              </a:ext>
            </a:extLst>
          </p:cNvPr>
          <p:cNvSpPr txBox="1"/>
          <p:nvPr/>
        </p:nvSpPr>
        <p:spPr>
          <a:xfrm flipH="1">
            <a:off x="3507646" y="1927012"/>
            <a:ext cx="2518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12+4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BF352B-8943-4553-915D-FC540514515A}"/>
              </a:ext>
            </a:extLst>
          </p:cNvPr>
          <p:cNvSpPr txBox="1"/>
          <p:nvPr/>
        </p:nvSpPr>
        <p:spPr>
          <a:xfrm flipH="1">
            <a:off x="6464644" y="2008160"/>
            <a:ext cx="2497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19-7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A04E2F-D79A-4A9D-A2EA-CE7C3C4FBB15}"/>
              </a:ext>
            </a:extLst>
          </p:cNvPr>
          <p:cNvSpPr txBox="1"/>
          <p:nvPr/>
        </p:nvSpPr>
        <p:spPr>
          <a:xfrm flipH="1">
            <a:off x="9351700" y="1993922"/>
            <a:ext cx="2676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5+14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3D6E2F-DBD2-4A4B-8E34-01C234A77E6B}"/>
              </a:ext>
            </a:extLst>
          </p:cNvPr>
          <p:cNvSpPr txBox="1"/>
          <p:nvPr/>
        </p:nvSpPr>
        <p:spPr>
          <a:xfrm flipH="1">
            <a:off x="342155" y="3511580"/>
            <a:ext cx="2430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20-8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CEBBA3-2899-4332-A982-79C9603919EF}"/>
              </a:ext>
            </a:extLst>
          </p:cNvPr>
          <p:cNvSpPr txBox="1"/>
          <p:nvPr/>
        </p:nvSpPr>
        <p:spPr>
          <a:xfrm flipH="1">
            <a:off x="3259459" y="3577045"/>
            <a:ext cx="275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13+7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0AB954-F731-4AEC-9B0B-2AB7D270F730}"/>
              </a:ext>
            </a:extLst>
          </p:cNvPr>
          <p:cNvSpPr txBox="1"/>
          <p:nvPr/>
        </p:nvSpPr>
        <p:spPr>
          <a:xfrm flipH="1">
            <a:off x="6306987" y="3608104"/>
            <a:ext cx="2329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16-7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7A8270-F909-47B6-B0DD-971CE5D03099}"/>
              </a:ext>
            </a:extLst>
          </p:cNvPr>
          <p:cNvSpPr txBox="1"/>
          <p:nvPr/>
        </p:nvSpPr>
        <p:spPr>
          <a:xfrm flipH="1">
            <a:off x="9233111" y="3664941"/>
            <a:ext cx="275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9+11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4FA81C-2A68-400A-A33F-F65439E2FAA4}"/>
              </a:ext>
            </a:extLst>
          </p:cNvPr>
          <p:cNvSpPr txBox="1"/>
          <p:nvPr/>
        </p:nvSpPr>
        <p:spPr>
          <a:xfrm flipH="1">
            <a:off x="234858" y="5396406"/>
            <a:ext cx="2283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7+4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DA8958-3769-4CDE-A971-5B8D3F0A6B96}"/>
              </a:ext>
            </a:extLst>
          </p:cNvPr>
          <p:cNvSpPr txBox="1"/>
          <p:nvPr/>
        </p:nvSpPr>
        <p:spPr>
          <a:xfrm flipH="1">
            <a:off x="3263947" y="5293798"/>
            <a:ext cx="2634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9+3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973F3A-3F87-486A-86DE-211A81FE4C1E}"/>
              </a:ext>
            </a:extLst>
          </p:cNvPr>
          <p:cNvSpPr txBox="1"/>
          <p:nvPr/>
        </p:nvSpPr>
        <p:spPr>
          <a:xfrm flipH="1">
            <a:off x="6025652" y="5324590"/>
            <a:ext cx="2804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6+16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0A0A7B-B4ED-40A3-8538-1E44063E7110}"/>
              </a:ext>
            </a:extLst>
          </p:cNvPr>
          <p:cNvSpPr txBox="1"/>
          <p:nvPr/>
        </p:nvSpPr>
        <p:spPr>
          <a:xfrm flipH="1">
            <a:off x="9421466" y="5399049"/>
            <a:ext cx="2675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prstClr val="black"/>
                </a:solidFill>
              </a:rPr>
              <a:t>6+7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2.bigstockphoto.com/8/1/9/large2/91814777.jpg">
            <a:extLst>
              <a:ext uri="{FF2B5EF4-FFF2-40B4-BE49-F238E27FC236}">
                <a16:creationId xmlns:a16="http://schemas.microsoft.com/office/drawing/2014/main" id="{3F1BD07E-FE9A-4F13-8F8C-9B9245E48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2" b="88936" l="12000" r="85333">
                        <a14:foregroundMark x1="13111" y1="8298" x2="30889" y2="10213"/>
                        <a14:foregroundMark x1="30889" y1="10213" x2="58000" y2="9362"/>
                        <a14:foregroundMark x1="58000" y1="9362" x2="76889" y2="14468"/>
                        <a14:foregroundMark x1="76889" y1="14468" x2="70667" y2="18298"/>
                        <a14:foregroundMark x1="70667" y1="18298" x2="16444" y2="17234"/>
                        <a14:foregroundMark x1="16444" y1="17234" x2="16444" y2="14468"/>
                        <a14:foregroundMark x1="12000" y1="11277" x2="12667" y2="14255"/>
                        <a14:foregroundMark x1="84667" y1="12553" x2="84667" y2="14468"/>
                        <a14:foregroundMark x1="84667" y1="86383" x2="85333" y2="8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7" t="5291" r="10709" b="7317"/>
          <a:stretch/>
        </p:blipFill>
        <p:spPr bwMode="auto">
          <a:xfrm>
            <a:off x="2842157" y="0"/>
            <a:ext cx="6129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7FA4A-DDB0-4EE4-A6C5-AB0B3E609B9F}"/>
              </a:ext>
            </a:extLst>
          </p:cNvPr>
          <p:cNvSpPr txBox="1"/>
          <p:nvPr/>
        </p:nvSpPr>
        <p:spPr>
          <a:xfrm>
            <a:off x="4253947" y="2019631"/>
            <a:ext cx="3393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1 вопрос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84A2A-72EF-46F2-8ECB-40707D0A002B}"/>
              </a:ext>
            </a:extLst>
          </p:cNvPr>
          <p:cNvSpPr txBox="1"/>
          <p:nvPr/>
        </p:nvSpPr>
        <p:spPr>
          <a:xfrm>
            <a:off x="3179619" y="102929"/>
            <a:ext cx="5186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ВНИМАНИЕ!</a:t>
            </a:r>
          </a:p>
        </p:txBody>
      </p:sp>
      <p:pic>
        <p:nvPicPr>
          <p:cNvPr id="5" name="5cc18f0de8cdb05">
            <a:hlinkClick r:id="" action="ppaction://media"/>
            <a:extLst>
              <a:ext uri="{FF2B5EF4-FFF2-40B4-BE49-F238E27FC236}">
                <a16:creationId xmlns:a16="http://schemas.microsoft.com/office/drawing/2014/main" id="{D0F7006C-59FC-468F-B825-DBCA8CFAC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6638" y="3933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32239 -0.0879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84D05E-F08F-401D-8BBB-5885B6AED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3456" r="69084" b="72003"/>
          <a:stretch/>
        </p:blipFill>
        <p:spPr bwMode="auto">
          <a:xfrm>
            <a:off x="546755" y="556179"/>
            <a:ext cx="11349872" cy="55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0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2.bigstockphoto.com/8/1/9/large2/91814777.jpg">
            <a:extLst>
              <a:ext uri="{FF2B5EF4-FFF2-40B4-BE49-F238E27FC236}">
                <a16:creationId xmlns:a16="http://schemas.microsoft.com/office/drawing/2014/main" id="{3F1BD07E-FE9A-4F13-8F8C-9B9245E48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1" b="88085" l="11778" r="86444">
                        <a14:foregroundMark x1="28667" y1="12766" x2="55778" y2="11702"/>
                        <a14:foregroundMark x1="55778" y1="11702" x2="72222" y2="13617"/>
                        <a14:foregroundMark x1="72222" y1="13617" x2="74667" y2="14468"/>
                        <a14:foregroundMark x1="83111" y1="87872" x2="78000" y2="80851"/>
                        <a14:foregroundMark x1="53778" y1="88085" x2="49111" y2="88085"/>
                        <a14:foregroundMark x1="11778" y1="11277" x2="12444" y2="14043"/>
                        <a14:foregroundMark x1="14444" y1="8723" x2="25111" y2="9574"/>
                        <a14:foregroundMark x1="86444" y1="88085" x2="85778" y2="8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7" t="5291" r="10709" b="7317"/>
          <a:stretch/>
        </p:blipFill>
        <p:spPr bwMode="auto">
          <a:xfrm>
            <a:off x="2833105" y="0"/>
            <a:ext cx="6129826" cy="685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7FA4A-DDB0-4EE4-A6C5-AB0B3E609B9F}"/>
              </a:ext>
            </a:extLst>
          </p:cNvPr>
          <p:cNvSpPr txBox="1"/>
          <p:nvPr/>
        </p:nvSpPr>
        <p:spPr>
          <a:xfrm>
            <a:off x="4253947" y="2019631"/>
            <a:ext cx="3393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2 вопрос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F7C1C0-7D02-4C2C-8A1F-EDE0337EF859}"/>
              </a:ext>
            </a:extLst>
          </p:cNvPr>
          <p:cNvSpPr/>
          <p:nvPr/>
        </p:nvSpPr>
        <p:spPr>
          <a:xfrm>
            <a:off x="3157799" y="129618"/>
            <a:ext cx="51860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ВНИМАНИЕ!</a:t>
            </a:r>
          </a:p>
        </p:txBody>
      </p:sp>
      <p:pic>
        <p:nvPicPr>
          <p:cNvPr id="5" name="5cc18f0de8cdb05">
            <a:hlinkClick r:id="" action="ppaction://media"/>
            <a:extLst>
              <a:ext uri="{FF2B5EF4-FFF2-40B4-BE49-F238E27FC236}">
                <a16:creationId xmlns:a16="http://schemas.microsoft.com/office/drawing/2014/main" id="{6B1A78F0-56AC-426A-A4A3-0D911FD22D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6638" y="3933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32239 -0.0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-4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FFD679-7518-44D0-8A83-7EE58176B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511" y="2217006"/>
            <a:ext cx="5199159" cy="347031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E0F2D5-17DB-4303-87B5-6ADB273899C2}"/>
              </a:ext>
            </a:extLst>
          </p:cNvPr>
          <p:cNvSpPr/>
          <p:nvPr/>
        </p:nvSpPr>
        <p:spPr>
          <a:xfrm>
            <a:off x="678512" y="1280671"/>
            <a:ext cx="6891130" cy="4524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В каждом из 5 углов комнаты сидит кошка. Напротив каждой из этих кошек сидят четыре кошки. Сколько всего в этой комнате кошек?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У отца шесть сыновей. Каждый сын имеет сестру. Сколько всего детей у этого отца?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EB2E6-A9E9-4364-8B50-9E2CB9311364}"/>
              </a:ext>
            </a:extLst>
          </p:cNvPr>
          <p:cNvSpPr txBox="1"/>
          <p:nvPr/>
        </p:nvSpPr>
        <p:spPr>
          <a:xfrm>
            <a:off x="3705308" y="143123"/>
            <a:ext cx="4957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БЛИЦ-ТУРНИР</a:t>
            </a:r>
          </a:p>
        </p:txBody>
      </p:sp>
    </p:spTree>
    <p:extLst>
      <p:ext uri="{BB962C8B-B14F-4D97-AF65-F5344CB8AC3E}">
        <p14:creationId xmlns:p14="http://schemas.microsoft.com/office/powerpoint/2010/main" val="127702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2.bigstockphoto.com/8/1/9/large2/91814777.jpg">
            <a:extLst>
              <a:ext uri="{FF2B5EF4-FFF2-40B4-BE49-F238E27FC236}">
                <a16:creationId xmlns:a16="http://schemas.microsoft.com/office/drawing/2014/main" id="{3F1BD07E-FE9A-4F13-8F8C-9B9245E48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98" b="89362" l="11333" r="86889">
                        <a14:foregroundMark x1="17333" y1="12128" x2="60000" y2="15106"/>
                        <a14:foregroundMark x1="60000" y1="15106" x2="76889" y2="13404"/>
                        <a14:foregroundMark x1="85111" y1="88085" x2="82222" y2="81489"/>
                        <a14:foregroundMark x1="82222" y1="81489" x2="73556" y2="74894"/>
                        <a14:foregroundMark x1="56222" y1="85319" x2="48667" y2="86596"/>
                        <a14:foregroundMark x1="48667" y1="86596" x2="42667" y2="85106"/>
                        <a14:foregroundMark x1="86000" y1="89787" x2="87333" y2="87447"/>
                        <a14:foregroundMark x1="81556" y1="9362" x2="74889" y2="8298"/>
                        <a14:foregroundMark x1="74889" y1="8298" x2="69333" y2="9149"/>
                        <a14:foregroundMark x1="11333" y1="10000" x2="11778" y2="13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7" t="5291" r="10709" b="7317"/>
          <a:stretch/>
        </p:blipFill>
        <p:spPr bwMode="auto">
          <a:xfrm>
            <a:off x="2778784" y="0"/>
            <a:ext cx="6129826" cy="685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7FA4A-DDB0-4EE4-A6C5-AB0B3E609B9F}"/>
              </a:ext>
            </a:extLst>
          </p:cNvPr>
          <p:cNvSpPr txBox="1"/>
          <p:nvPr/>
        </p:nvSpPr>
        <p:spPr>
          <a:xfrm>
            <a:off x="4253947" y="2019631"/>
            <a:ext cx="3393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3 вопрос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06989C-35AF-4EE1-9A47-9C9C8FE7C52B}"/>
              </a:ext>
            </a:extLst>
          </p:cNvPr>
          <p:cNvSpPr/>
          <p:nvPr/>
        </p:nvSpPr>
        <p:spPr>
          <a:xfrm>
            <a:off x="3139754" y="113174"/>
            <a:ext cx="51860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ВНИМАНИЕ!</a:t>
            </a:r>
          </a:p>
        </p:txBody>
      </p:sp>
      <p:pic>
        <p:nvPicPr>
          <p:cNvPr id="5" name="5cc18f0de8cdb05">
            <a:hlinkClick r:id="" action="ppaction://media"/>
            <a:extLst>
              <a:ext uri="{FF2B5EF4-FFF2-40B4-BE49-F238E27FC236}">
                <a16:creationId xmlns:a16="http://schemas.microsoft.com/office/drawing/2014/main" id="{5E8C7C1A-75CD-4E69-ABE4-7D992E51A7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6638" y="3933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32239 -0.0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-4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</TotalTime>
  <Words>163</Words>
  <Application>Microsoft Office PowerPoint</Application>
  <PresentationFormat>Широкоэкранный</PresentationFormat>
  <Paragraphs>39</Paragraphs>
  <Slides>19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класс</dc:title>
  <dc:creator>Oksana</dc:creator>
  <cp:lastModifiedBy>Сергей Бакерин</cp:lastModifiedBy>
  <cp:revision>16</cp:revision>
  <dcterms:created xsi:type="dcterms:W3CDTF">2020-04-20T15:44:12Z</dcterms:created>
  <dcterms:modified xsi:type="dcterms:W3CDTF">2021-04-18T12:59:38Z</dcterms:modified>
</cp:coreProperties>
</file>