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5" r:id="rId10"/>
    <p:sldId id="268" r:id="rId11"/>
    <p:sldId id="269" r:id="rId12"/>
    <p:sldId id="270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33DF6-696D-4E77-90D8-EECDA77CC54B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5B299-990A-4B8C-AD3F-10F6A5DE2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60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5B299-990A-4B8C-AD3F-10F6A5DE22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0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70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5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5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8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3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0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7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0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0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AB77-66D7-459E-91A5-05EFA0A0AC3E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ED42-48EA-4EE1-98E4-F72FB741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57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936104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Математический аукцион</a:t>
            </a:r>
            <a:endParaRPr lang="ru-RU" sz="5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293096"/>
            <a:ext cx="4032448" cy="504056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40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воспит. план 6б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24" y="307028"/>
            <a:ext cx="3307095" cy="211385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  <a:prstDash val="lgDashDot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9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067128" cy="779686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 5</a:t>
            </a:r>
            <a:r>
              <a:rPr lang="ru-RU" sz="28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стартовая </a:t>
            </a:r>
            <a:r>
              <a:rPr lang="ru-RU" sz="2800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цена 10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720" cy="4691063"/>
          </a:xfr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изображена лестница с 14 ступеньками, высота которой 252 см. Какова высота каждой из 14 ступенек?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" name="Объект 6" descr="http://www.fmclass.ru/pic/49904111d7c5f/a_11-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4424" y="1628800"/>
            <a:ext cx="5238055" cy="2413769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5517232"/>
            <a:ext cx="1224136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4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 6</a:t>
            </a:r>
            <a:b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10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12776"/>
            <a:ext cx="7848872" cy="3970318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Рабочий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купил компьютер за 110000тг в кредит. При покупке он внёс 2/5 части от стоимости компьютера.     Остальные деньги рабочий вносил в течение 10 месяцев.  Сколько денег рабочий выплачивал ежемесячно?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16554" y="5694338"/>
            <a:ext cx="1224136" cy="61717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6600тг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7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 7</a:t>
            </a:r>
            <a:b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15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16832"/>
            <a:ext cx="7560840" cy="2862322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Большой куб, окрашенный в зеленый цвет, распилили на 27 маленьких одинаковых кубиков. Сколько маленьких кубиков имеют только одну окрашенную грань?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4008" y="5517232"/>
            <a:ext cx="1224136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4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 8</a:t>
            </a:r>
            <a:b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15 джайвов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ln w="38100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Скульптор сделал мраморную статую.</a:t>
            </a: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Сначала кусок мрамора весил 140кг. Через неделю от этого куска было отколото 35%. За вторую неделю скульптор отколол еще 26  кг мрамора, а за третью - две пятых того что осталось. И статуя была готова. Сколько она весит?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24128" y="5517233"/>
            <a:ext cx="1224136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39кг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0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 9</a:t>
            </a:r>
            <a:b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15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Головоломка.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283969" y="1556792"/>
            <a:ext cx="4464495" cy="4525963"/>
          </a:xfr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Переставьте числа в кружках этой фигуры так, чтобы сумма чисел любой из сторон большого треугольника равнялась 11,</a:t>
            </a: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 сумма чисел в каждом из малых треугольников (кроме внутреннего)была равна 10.</a:t>
            </a: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Тогда вы сможете прочитать текст</a:t>
            </a: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русской пословицы о знаниях.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800216" y="21897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ГД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65889" y="221392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53251" y="32676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5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800216" y="425076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ЕТ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87624" y="325374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21498" y="22166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БЕ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8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962" y="1485454"/>
            <a:ext cx="3167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051433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4581128"/>
            <a:ext cx="3462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" y="1"/>
            <a:ext cx="166091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://img-fotki.yandex.ru/get/6520/108950446.113/0_cd1fc_4b1c61ad_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581" y="902900"/>
            <a:ext cx="3112122" cy="3390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2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60840" cy="792088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проведения мероприятия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Аукцион — это публичная продажа ценных товаров. Главный его принцип - состязательность. </a:t>
            </a:r>
            <a:endParaRPr lang="ru-RU" sz="1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На предлагаемом аукционе в качестве основных лотов будут представлены математические задачи.</a:t>
            </a:r>
            <a:endParaRPr lang="ru-RU" sz="1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В аукционе участвуют 4 команды по 4 человека.</a:t>
            </a:r>
            <a:endParaRPr lang="ru-RU" sz="1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Каждая команда до начала аукциона зарабатывает первоначальный капитал, отвечая на вопросы теста (за каждый правильный ответ 5 джайвов).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Если заработанного капитала недостаточно, то команда может взять кредит в «банке» учителя под 20% годовых (в данном случае год приравнивается к периоду проведения  игры).</a:t>
            </a:r>
            <a:endParaRPr lang="ru-RU" sz="1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3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6864" cy="864096"/>
          </a:xfrm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проведения мероприятия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На аукционе выставляются 9 лотов с вопросами из различных областей математики с определенной стартовой ценой.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Право на ответ может купить любая команда, заплатив наибольшую сумму в ходе торгов.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Если команда дает правильный ответ, то получает вознаграждение в два раза больше,  чем заплатила за вопрос. 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В случае неверного ответа лот выставляется для повторной продажи. 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Если у команды закончились деньги, она может взять дополнительный кредит.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Выигрывает та команда, которая в конце игры, рассчитавшись по кредиту, будет иметь на счету наибольшую сумму.</a:t>
            </a:r>
            <a:endParaRPr lang="ru-RU" sz="4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068959"/>
            <a:ext cx="7128792" cy="2952329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    </a:t>
            </a:r>
          </a:p>
          <a:p>
            <a:pPr marL="0" indent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      </a:t>
            </a:r>
            <a:r>
              <a:rPr lang="ru-RU" sz="5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«Если вы хотите научиться плавать, </a:t>
            </a:r>
          </a:p>
          <a:p>
            <a:pPr marL="0" indent="0" algn="ctr">
              <a:buNone/>
            </a:pPr>
            <a:r>
              <a:rPr lang="ru-RU" sz="5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то смело входите в воду, а если хотите </a:t>
            </a:r>
          </a:p>
          <a:p>
            <a:pPr marL="0" indent="0" algn="ctr">
              <a:buNone/>
            </a:pPr>
            <a:r>
              <a:rPr lang="ru-RU" sz="5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научиться решать задачи, </a:t>
            </a:r>
          </a:p>
          <a:p>
            <a:pPr marL="0" indent="0" algn="ctr">
              <a:buNone/>
            </a:pPr>
            <a:r>
              <a:rPr lang="ru-RU" sz="5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 решайте их»</a:t>
            </a:r>
            <a:endParaRPr lang="ru-RU" sz="59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9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Д.Пойа</a:t>
            </a:r>
            <a:r>
              <a:rPr lang="ru-RU" sz="51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1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ьёрдь Пойа. Фотограф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2656"/>
            <a:ext cx="230425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3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235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 descr="http://globuss24.ru/web/userfiles/image/doc/hello_html_m6e315bfc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6602964" cy="591155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</p:pic>
      <p:sp>
        <p:nvSpPr>
          <p:cNvPr id="6" name="Прямоугольник 5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№1</a:t>
            </a:r>
            <a:b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5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680520"/>
          </a:xfrm>
          <a:ln w="38100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Чему равна площадь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квадрата, периметр которого 36 см? </a:t>
            </a:r>
            <a:endParaRPr lang="ru-RU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3968" y="4221088"/>
            <a:ext cx="1296144" cy="72008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7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№2</a:t>
            </a:r>
            <a:b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5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endParaRPr lang="ru-RU" sz="40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масла получится из 75 л молока, если из 50 л молока получается 2 кг масла?</a:t>
            </a:r>
          </a:p>
          <a:p>
            <a:pPr marL="0" indent="0">
              <a:buNone/>
            </a:pPr>
            <a:endParaRPr lang="ru-RU" sz="40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4008" y="4612026"/>
            <a:ext cx="1224136" cy="61717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3кг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0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Лот №3   стартовая цена 5 джайвов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147248" cy="576064"/>
          </a:xfr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ящик сложили кубики. Всего поместилось…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9" name="Объект 12" descr="hello_html_11ee5ce.pn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800000" cy="2657143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10" name="Объект 13" descr="Рисунок5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61048"/>
            <a:ext cx="1179321" cy="1224136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6016" y="5984676"/>
            <a:ext cx="1656184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 №4</a:t>
            </a:r>
            <a:b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стартовая цена 10 джайвов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складе хранятся гвозди в ящиках по 16кг, 17кг, 22кг,и 21кг. Может ли кладовщик отпустить со склада 100кг гвоздей, не открывая ящики?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0"/>
            <a:ext cx="16609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75856" y="5026868"/>
            <a:ext cx="374441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17*4+16*2,   21*4+16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497</Words>
  <Application>Microsoft Office PowerPoint</Application>
  <PresentationFormat>Экран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Математический аукцион</vt:lpstr>
      <vt:lpstr>Правила проведения мероприятия</vt:lpstr>
      <vt:lpstr>Правила проведения мероприятия</vt:lpstr>
      <vt:lpstr>Презентация PowerPoint</vt:lpstr>
      <vt:lpstr>Презентация PowerPoint</vt:lpstr>
      <vt:lpstr>Лот №1 стартовая цена 5 джайвов</vt:lpstr>
      <vt:lpstr>Лот №2 стартовая цена 5 джайвов</vt:lpstr>
      <vt:lpstr>Лот №3   стартовая цена 5 джайвов</vt:lpstr>
      <vt:lpstr>Лот №4 стартовая цена 10 джайвов</vt:lpstr>
      <vt:lpstr>Лот № 5 стартовая цена 10 джайвов</vt:lpstr>
      <vt:lpstr>Лот № 6 стартовая цена 10 джайвов</vt:lpstr>
      <vt:lpstr>Лот № 7 стартовая цена 15 джайвов</vt:lpstr>
      <vt:lpstr>Лот № 8 стартовая цена 15 джайвов</vt:lpstr>
      <vt:lpstr>Лот № 9 стартовая цена 15 джайвов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аукцион</dc:title>
  <dc:creator>1</dc:creator>
  <cp:lastModifiedBy>1</cp:lastModifiedBy>
  <cp:revision>35</cp:revision>
  <dcterms:created xsi:type="dcterms:W3CDTF">2018-03-11T05:13:44Z</dcterms:created>
  <dcterms:modified xsi:type="dcterms:W3CDTF">2018-03-11T17:15:07Z</dcterms:modified>
</cp:coreProperties>
</file>