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F092-7964-4302-8603-968DEA220C9C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19F2-19FB-49B9-A6A7-5608698421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F092-7964-4302-8603-968DEA220C9C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19F2-19FB-49B9-A6A7-5608698421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F092-7964-4302-8603-968DEA220C9C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19F2-19FB-49B9-A6A7-5608698421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F092-7964-4302-8603-968DEA220C9C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19F2-19FB-49B9-A6A7-5608698421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F092-7964-4302-8603-968DEA220C9C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19F2-19FB-49B9-A6A7-5608698421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F092-7964-4302-8603-968DEA220C9C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19F2-19FB-49B9-A6A7-5608698421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F092-7964-4302-8603-968DEA220C9C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19F2-19FB-49B9-A6A7-5608698421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F092-7964-4302-8603-968DEA220C9C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19F2-19FB-49B9-A6A7-5608698421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F092-7964-4302-8603-968DEA220C9C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19F2-19FB-49B9-A6A7-5608698421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F092-7964-4302-8603-968DEA220C9C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19F2-19FB-49B9-A6A7-5608698421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F092-7964-4302-8603-968DEA220C9C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19F2-19FB-49B9-A6A7-5608698421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4F092-7964-4302-8603-968DEA220C9C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219F2-19FB-49B9-A6A7-56086984215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95536" y="1988840"/>
            <a:ext cx="8352928" cy="147002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Математический диктант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адачи</a:t>
            </a:r>
            <a:r>
              <a:rPr lang="ru-RU" dirty="0" smtClean="0"/>
              <a:t> </a:t>
            </a:r>
            <a:r>
              <a:rPr lang="ru-RU" dirty="0"/>
              <a:t>МД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Сформировать </a:t>
            </a:r>
            <a:r>
              <a:rPr lang="ru-RU" dirty="0"/>
              <a:t>умения получать информацию на </a:t>
            </a:r>
            <a:r>
              <a:rPr lang="ru-RU" dirty="0" smtClean="0"/>
              <a:t>слух.</a:t>
            </a:r>
            <a:endParaRPr lang="ru-RU" dirty="0"/>
          </a:p>
          <a:p>
            <a:pPr>
              <a:buNone/>
            </a:pPr>
            <a:r>
              <a:rPr lang="ru-RU" dirty="0" smtClean="0"/>
              <a:t>2. Запоминать </a:t>
            </a:r>
            <a:r>
              <a:rPr lang="ru-RU" dirty="0"/>
              <a:t>информацию, полученную на </a:t>
            </a:r>
            <a:r>
              <a:rPr lang="ru-RU" dirty="0" smtClean="0"/>
              <a:t>слух.</a:t>
            </a:r>
            <a:endParaRPr lang="ru-RU" dirty="0"/>
          </a:p>
          <a:p>
            <a:pPr>
              <a:buNone/>
            </a:pPr>
            <a:r>
              <a:rPr lang="ru-RU" dirty="0" smtClean="0"/>
              <a:t>3. Обрабатывать </a:t>
            </a:r>
            <a:r>
              <a:rPr lang="ru-RU" dirty="0"/>
              <a:t>и преобразовывать </a:t>
            </a:r>
            <a:r>
              <a:rPr lang="ru-RU" dirty="0" smtClean="0"/>
              <a:t>информацию.</a:t>
            </a:r>
            <a:endParaRPr lang="ru-RU" dirty="0"/>
          </a:p>
          <a:p>
            <a:pPr>
              <a:buNone/>
            </a:pPr>
            <a:r>
              <a:rPr lang="ru-RU" dirty="0" smtClean="0"/>
              <a:t>4.  Формировать </a:t>
            </a:r>
            <a:r>
              <a:rPr lang="ru-RU" dirty="0"/>
              <a:t>у обучающихся математическую грамотность.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Виды МД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1. Диктанты</a:t>
            </a:r>
            <a:r>
              <a:rPr lang="ru-RU" dirty="0"/>
              <a:t>, составленные только из теоретических вопросов (МТ).</a:t>
            </a:r>
          </a:p>
          <a:p>
            <a:pPr lvl="0">
              <a:buNone/>
            </a:pPr>
            <a:r>
              <a:rPr lang="ru-RU" dirty="0" smtClean="0"/>
              <a:t>2. Диктанты</a:t>
            </a:r>
            <a:r>
              <a:rPr lang="ru-RU" dirty="0"/>
              <a:t>, составленные только из практических заданий (МП).</a:t>
            </a:r>
          </a:p>
          <a:p>
            <a:pPr lvl="0">
              <a:buNone/>
            </a:pPr>
            <a:r>
              <a:rPr lang="ru-RU" dirty="0" smtClean="0"/>
              <a:t>3. Диктанты</a:t>
            </a:r>
            <a:r>
              <a:rPr lang="ru-RU" dirty="0"/>
              <a:t>, составленные из теоретических вопросов и практических заданий по теме (МТП).</a:t>
            </a:r>
          </a:p>
          <a:p>
            <a:pPr lvl="0">
              <a:buNone/>
            </a:pPr>
            <a:r>
              <a:rPr lang="ru-RU" dirty="0" smtClean="0"/>
              <a:t>4. Словарные </a:t>
            </a:r>
            <a:r>
              <a:rPr lang="ru-RU" dirty="0"/>
              <a:t>диктанты (МС).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/>
              <a:t>Рекомендации по составлению, проведению и оцениванию </a:t>
            </a:r>
            <a:r>
              <a:rPr lang="ru-RU" dirty="0" smtClean="0"/>
              <a:t>МД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/>
              <a:t>1. Оптимальное </a:t>
            </a:r>
            <a:r>
              <a:rPr lang="ru-RU" dirty="0"/>
              <a:t>время </a:t>
            </a:r>
            <a:r>
              <a:rPr lang="ru-RU" dirty="0" smtClean="0"/>
              <a:t>проведения </a:t>
            </a:r>
            <a:r>
              <a:rPr lang="ru-RU" dirty="0"/>
              <a:t>диктанта 10-12 минут ( в зависимости от количества вопросов).</a:t>
            </a:r>
          </a:p>
          <a:p>
            <a:pPr lvl="0">
              <a:buNone/>
            </a:pPr>
            <a:r>
              <a:rPr lang="ru-RU" dirty="0" smtClean="0"/>
              <a:t>2. Каждый </a:t>
            </a:r>
            <a:r>
              <a:rPr lang="ru-RU" dirty="0"/>
              <a:t>вопрос читается только два раза.</a:t>
            </a:r>
          </a:p>
          <a:p>
            <a:pPr lvl="0">
              <a:buNone/>
            </a:pPr>
            <a:r>
              <a:rPr lang="ru-RU" dirty="0" smtClean="0"/>
              <a:t>3. Каждый </a:t>
            </a:r>
            <a:r>
              <a:rPr lang="ru-RU" dirty="0"/>
              <a:t>вариант читается по очереди.</a:t>
            </a:r>
          </a:p>
          <a:p>
            <a:pPr lvl="0">
              <a:buNone/>
            </a:pPr>
            <a:r>
              <a:rPr lang="ru-RU" dirty="0" smtClean="0"/>
              <a:t>4. Необходимые </a:t>
            </a:r>
            <a:r>
              <a:rPr lang="ru-RU" dirty="0"/>
              <a:t>записи заготовить заранее.</a:t>
            </a:r>
          </a:p>
          <a:p>
            <a:pPr lvl="0">
              <a:buNone/>
            </a:pPr>
            <a:r>
              <a:rPr lang="ru-RU" dirty="0" smtClean="0"/>
              <a:t>5. Строго выдерживать время </a:t>
            </a:r>
            <a:r>
              <a:rPr lang="ru-RU" dirty="0"/>
              <a:t>между вопросами.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Примерная таблица для оценивания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учащихся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/>
                        <a:t>Число верных ответов в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Оценка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91-100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71-90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50-70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Менее 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4000" dirty="0" smtClean="0"/>
              <a:t>МТ </a:t>
            </a:r>
            <a:r>
              <a:rPr lang="ru-RU" sz="4000" dirty="0"/>
              <a:t>по теме «Квадратные уравнения».</a:t>
            </a:r>
            <a:br>
              <a:rPr lang="ru-RU" sz="4000" dirty="0"/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ru-RU" dirty="0"/>
          </a:p>
          <a:p>
            <a:pPr lvl="0">
              <a:buNone/>
            </a:pPr>
            <a:r>
              <a:rPr lang="ru-RU" dirty="0" smtClean="0"/>
              <a:t>1. Сформулируйте </a:t>
            </a:r>
            <a:r>
              <a:rPr lang="ru-RU" dirty="0"/>
              <a:t>определение квадратного корня.</a:t>
            </a:r>
          </a:p>
          <a:p>
            <a:pPr lvl="0">
              <a:buNone/>
            </a:pPr>
            <a:r>
              <a:rPr lang="ru-RU" dirty="0" smtClean="0"/>
              <a:t>2. Напишите </a:t>
            </a:r>
            <a:r>
              <a:rPr lang="ru-RU" dirty="0"/>
              <a:t>формулу дискриминанта квадратного уравнения.</a:t>
            </a:r>
          </a:p>
          <a:p>
            <a:pPr lvl="0">
              <a:buNone/>
            </a:pPr>
            <a:r>
              <a:rPr lang="ru-RU" dirty="0" smtClean="0"/>
              <a:t>3. Сколько </a:t>
            </a:r>
            <a:r>
              <a:rPr lang="ru-RU" dirty="0"/>
              <a:t>корней имеет квадратное уравнение, если </a:t>
            </a:r>
            <a:r>
              <a:rPr lang="ru-RU" dirty="0" smtClean="0"/>
              <a:t>дискриминант </a:t>
            </a:r>
            <a:r>
              <a:rPr lang="ru-RU" dirty="0"/>
              <a:t>положительный?</a:t>
            </a:r>
          </a:p>
          <a:p>
            <a:pPr lvl="0">
              <a:buNone/>
            </a:pPr>
            <a:r>
              <a:rPr lang="ru-RU" dirty="0" smtClean="0"/>
              <a:t>4. Напишите </a:t>
            </a:r>
            <a:r>
              <a:rPr lang="ru-RU" dirty="0"/>
              <a:t>формулу корней квадратного уравнения в котором дискриминант равен 0.</a:t>
            </a:r>
          </a:p>
          <a:p>
            <a:pPr lvl="0">
              <a:buNone/>
            </a:pPr>
            <a:r>
              <a:rPr lang="ru-RU" dirty="0" smtClean="0"/>
              <a:t>5. Какое </a:t>
            </a:r>
            <a:r>
              <a:rPr lang="ru-RU" dirty="0"/>
              <a:t>уравнение называют приведенным квадратным уравнением?</a:t>
            </a:r>
          </a:p>
          <a:p>
            <a:pPr lvl="0">
              <a:buNone/>
            </a:pPr>
            <a:r>
              <a:rPr lang="ru-RU" dirty="0" smtClean="0"/>
              <a:t>6. Сформулируйте </a:t>
            </a:r>
            <a:r>
              <a:rPr lang="ru-RU" dirty="0"/>
              <a:t>теорему Виета.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ru-RU" sz="3600" dirty="0" smtClean="0"/>
              <a:t>МП по </a:t>
            </a:r>
            <a:r>
              <a:rPr lang="ru-RU" sz="3600" dirty="0"/>
              <a:t>теме «</a:t>
            </a:r>
            <a:r>
              <a:rPr lang="ru-RU" sz="3600" dirty="0" smtClean="0"/>
              <a:t>Квадратные уравнения</a:t>
            </a:r>
            <a:r>
              <a:rPr lang="ru-RU" sz="3600" dirty="0"/>
              <a:t>».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ru-RU" dirty="0"/>
          </a:p>
          <a:p>
            <a:pPr lvl="0">
              <a:buNone/>
            </a:pPr>
            <a:r>
              <a:rPr lang="ru-RU" dirty="0" smtClean="0"/>
              <a:t>1. Запишите</a:t>
            </a:r>
            <a:r>
              <a:rPr lang="ru-RU" dirty="0"/>
              <a:t>, чему равны </a:t>
            </a:r>
            <a:r>
              <a:rPr lang="ru-RU" dirty="0" smtClean="0"/>
              <a:t>коэффициенты </a:t>
            </a:r>
            <a:r>
              <a:rPr lang="ru-RU" dirty="0"/>
              <a:t>а, в, с в уравнении                 -2х</a:t>
            </a:r>
            <a:r>
              <a:rPr lang="ru-RU" baseline="30000" dirty="0"/>
              <a:t>2</a:t>
            </a:r>
            <a:r>
              <a:rPr lang="ru-RU" dirty="0"/>
              <a:t>+х-3=0?</a:t>
            </a:r>
          </a:p>
          <a:p>
            <a:pPr lvl="0">
              <a:buNone/>
            </a:pPr>
            <a:r>
              <a:rPr lang="ru-RU" dirty="0" smtClean="0"/>
              <a:t>2. Приведите </a:t>
            </a:r>
            <a:r>
              <a:rPr lang="ru-RU" dirty="0"/>
              <a:t>пример неполного квадратного уравнения.</a:t>
            </a:r>
          </a:p>
          <a:p>
            <a:pPr lvl="0">
              <a:buNone/>
            </a:pPr>
            <a:r>
              <a:rPr lang="ru-RU" dirty="0" smtClean="0"/>
              <a:t>3. Запишите</a:t>
            </a:r>
            <a:r>
              <a:rPr lang="ru-RU" dirty="0"/>
              <a:t>, чему равны </a:t>
            </a:r>
            <a:r>
              <a:rPr lang="ru-RU" dirty="0" smtClean="0"/>
              <a:t>коэффициенты </a:t>
            </a:r>
            <a:r>
              <a:rPr lang="ru-RU" dirty="0"/>
              <a:t>а, в, с в уравнении                              </a:t>
            </a:r>
          </a:p>
          <a:p>
            <a:pPr>
              <a:buNone/>
            </a:pPr>
            <a:r>
              <a:rPr lang="ru-RU" dirty="0" smtClean="0"/>
              <a:t>     3х</a:t>
            </a:r>
            <a:r>
              <a:rPr lang="ru-RU" baseline="30000" dirty="0" smtClean="0"/>
              <a:t>2</a:t>
            </a:r>
            <a:r>
              <a:rPr lang="ru-RU" dirty="0" smtClean="0"/>
              <a:t>-7=0</a:t>
            </a:r>
            <a:r>
              <a:rPr lang="ru-RU" dirty="0"/>
              <a:t>?</a:t>
            </a:r>
          </a:p>
          <a:p>
            <a:pPr lvl="0">
              <a:buNone/>
            </a:pPr>
            <a:r>
              <a:rPr lang="ru-RU" dirty="0" smtClean="0"/>
              <a:t>4. Решите </a:t>
            </a:r>
            <a:r>
              <a:rPr lang="ru-RU" dirty="0"/>
              <a:t>уравнение х</a:t>
            </a:r>
            <a:r>
              <a:rPr lang="ru-RU" baseline="30000" dirty="0"/>
              <a:t>2</a:t>
            </a:r>
            <a:r>
              <a:rPr lang="ru-RU" dirty="0"/>
              <a:t>-2х=0.</a:t>
            </a:r>
          </a:p>
          <a:p>
            <a:pPr lvl="0">
              <a:buNone/>
            </a:pPr>
            <a:r>
              <a:rPr lang="ru-RU" dirty="0" smtClean="0"/>
              <a:t>5. Решите </a:t>
            </a:r>
            <a:r>
              <a:rPr lang="ru-RU" dirty="0"/>
              <a:t>уравнение 2х</a:t>
            </a:r>
            <a:r>
              <a:rPr lang="ru-RU" baseline="30000" dirty="0"/>
              <a:t>2</a:t>
            </a:r>
            <a:r>
              <a:rPr lang="ru-RU" dirty="0"/>
              <a:t>-8=0.</a:t>
            </a:r>
          </a:p>
          <a:p>
            <a:pPr lvl="0">
              <a:buNone/>
            </a:pPr>
            <a:r>
              <a:rPr lang="ru-RU" dirty="0" smtClean="0"/>
              <a:t>6. Определите </a:t>
            </a:r>
            <a:r>
              <a:rPr lang="ru-RU" dirty="0"/>
              <a:t>количество корней в уравнении 2х</a:t>
            </a:r>
            <a:r>
              <a:rPr lang="ru-RU" baseline="30000" dirty="0"/>
              <a:t>2</a:t>
            </a:r>
            <a:r>
              <a:rPr lang="ru-RU" dirty="0"/>
              <a:t>+х-3=0.</a:t>
            </a:r>
          </a:p>
          <a:p>
            <a:pPr lvl="0">
              <a:buNone/>
            </a:pPr>
            <a:r>
              <a:rPr lang="ru-RU" dirty="0" smtClean="0"/>
              <a:t>7. Определите </a:t>
            </a:r>
            <a:r>
              <a:rPr lang="ru-RU" dirty="0"/>
              <a:t>количество корней в уравнении х</a:t>
            </a:r>
            <a:r>
              <a:rPr lang="ru-RU" baseline="30000" dirty="0"/>
              <a:t>2</a:t>
            </a:r>
            <a:r>
              <a:rPr lang="ru-RU" dirty="0"/>
              <a:t>+3х+7=0.</a:t>
            </a:r>
          </a:p>
          <a:p>
            <a:pPr lvl="0">
              <a:buNone/>
            </a:pPr>
            <a:r>
              <a:rPr lang="ru-RU" dirty="0" smtClean="0"/>
              <a:t>8. Запишите </a:t>
            </a:r>
            <a:r>
              <a:rPr lang="ru-RU" dirty="0"/>
              <a:t>пример приведенного квадратного уравнения.</a:t>
            </a:r>
          </a:p>
          <a:p>
            <a:pPr lvl="0">
              <a:buNone/>
            </a:pPr>
            <a:r>
              <a:rPr lang="ru-RU" dirty="0" smtClean="0"/>
              <a:t>9. Чему </a:t>
            </a:r>
            <a:r>
              <a:rPr lang="ru-RU" dirty="0"/>
              <a:t>равна сумма корней квадратного уравнения х</a:t>
            </a:r>
            <a:r>
              <a:rPr lang="ru-RU" baseline="30000" dirty="0"/>
              <a:t>2</a:t>
            </a:r>
            <a:r>
              <a:rPr lang="ru-RU" dirty="0"/>
              <a:t>+5х+6=0?</a:t>
            </a:r>
          </a:p>
          <a:p>
            <a:pPr>
              <a:buNone/>
            </a:pPr>
            <a:r>
              <a:rPr lang="ru-RU" dirty="0" smtClean="0"/>
              <a:t>10. Чему </a:t>
            </a:r>
            <a:r>
              <a:rPr lang="ru-RU" dirty="0"/>
              <a:t>равна сумма корней квадратного уравнения 2 </a:t>
            </a:r>
            <a:r>
              <a:rPr lang="ru-RU" dirty="0" smtClean="0"/>
              <a:t>х</a:t>
            </a:r>
            <a:r>
              <a:rPr lang="ru-RU" baseline="30000" dirty="0" smtClean="0"/>
              <a:t>2</a:t>
            </a:r>
            <a:r>
              <a:rPr lang="ru-RU" dirty="0" smtClean="0"/>
              <a:t>-х+3=0?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ru-RU" sz="3600" dirty="0" smtClean="0"/>
              <a:t>МС </a:t>
            </a:r>
            <a:r>
              <a:rPr lang="ru-RU" sz="3600" dirty="0"/>
              <a:t>по теме «Квадратные уравнения».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u="sng" dirty="0" smtClean="0"/>
              <a:t>Запишите </a:t>
            </a:r>
            <a:r>
              <a:rPr lang="ru-RU" u="sng" dirty="0"/>
              <a:t>математические термины.</a:t>
            </a:r>
            <a:endParaRPr lang="ru-RU" dirty="0"/>
          </a:p>
          <a:p>
            <a:pPr lvl="0">
              <a:buNone/>
            </a:pPr>
            <a:r>
              <a:rPr lang="ru-RU" dirty="0" smtClean="0"/>
              <a:t>1. Трехчлен</a:t>
            </a:r>
            <a:r>
              <a:rPr lang="ru-RU" dirty="0"/>
              <a:t>.</a:t>
            </a:r>
          </a:p>
          <a:p>
            <a:pPr lvl="0">
              <a:buNone/>
            </a:pPr>
            <a:r>
              <a:rPr lang="ru-RU" dirty="0" smtClean="0"/>
              <a:t>2. Квадрат </a:t>
            </a:r>
            <a:r>
              <a:rPr lang="ru-RU" dirty="0"/>
              <a:t>двучлена.</a:t>
            </a:r>
          </a:p>
          <a:p>
            <a:pPr lvl="0">
              <a:buNone/>
            </a:pPr>
            <a:r>
              <a:rPr lang="ru-RU" dirty="0" smtClean="0"/>
              <a:t>3. Коэффициент</a:t>
            </a:r>
            <a:r>
              <a:rPr lang="ru-RU" dirty="0"/>
              <a:t>.</a:t>
            </a:r>
          </a:p>
          <a:p>
            <a:pPr lvl="0">
              <a:buNone/>
            </a:pPr>
            <a:r>
              <a:rPr lang="ru-RU" dirty="0" smtClean="0"/>
              <a:t>4. Дискриминант</a:t>
            </a:r>
            <a:r>
              <a:rPr lang="ru-RU" dirty="0"/>
              <a:t>.</a:t>
            </a:r>
          </a:p>
          <a:p>
            <a:pPr lvl="0">
              <a:buNone/>
            </a:pPr>
            <a:r>
              <a:rPr lang="ru-RU" dirty="0" smtClean="0"/>
              <a:t>5. Неполное </a:t>
            </a:r>
            <a:r>
              <a:rPr lang="ru-RU" dirty="0"/>
              <a:t>квадратное уравнение.</a:t>
            </a:r>
          </a:p>
          <a:p>
            <a:pPr lvl="0">
              <a:buNone/>
            </a:pPr>
            <a:r>
              <a:rPr lang="ru-RU" dirty="0" smtClean="0"/>
              <a:t>6. Произведение </a:t>
            </a:r>
            <a:r>
              <a:rPr lang="ru-RU" dirty="0"/>
              <a:t>корней.</a:t>
            </a:r>
          </a:p>
          <a:p>
            <a:pPr lvl="0">
              <a:buNone/>
            </a:pPr>
            <a:r>
              <a:rPr lang="ru-RU" dirty="0" smtClean="0"/>
              <a:t>7. Приведенное </a:t>
            </a:r>
            <a:r>
              <a:rPr lang="ru-RU" dirty="0"/>
              <a:t>квадратное уравнение.</a:t>
            </a:r>
          </a:p>
          <a:p>
            <a:pPr lvl="0">
              <a:buNone/>
            </a:pPr>
            <a:r>
              <a:rPr lang="ru-RU" dirty="0" smtClean="0"/>
              <a:t>8. Теорема </a:t>
            </a:r>
            <a:r>
              <a:rPr lang="ru-RU" dirty="0"/>
              <a:t>Виета.</a:t>
            </a:r>
          </a:p>
          <a:p>
            <a:pPr lvl="0">
              <a:buNone/>
            </a:pPr>
            <a:r>
              <a:rPr lang="ru-RU" dirty="0" smtClean="0"/>
              <a:t>9. Формула </a:t>
            </a:r>
            <a:r>
              <a:rPr lang="ru-RU" dirty="0"/>
              <a:t>корней.</a:t>
            </a:r>
          </a:p>
          <a:p>
            <a:pPr lvl="0">
              <a:buNone/>
            </a:pPr>
            <a:r>
              <a:rPr lang="ru-RU" dirty="0" smtClean="0"/>
              <a:t>10. Равносильные </a:t>
            </a:r>
            <a:r>
              <a:rPr lang="ru-RU" dirty="0"/>
              <a:t>уравнения.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006031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МТП может быть составлен из вопросов МТ и МП.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Желаю удачи!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404</Words>
  <Application>Microsoft Office PowerPoint</Application>
  <PresentationFormat>Экран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Математический диктант</vt:lpstr>
      <vt:lpstr>Задачи МД</vt:lpstr>
      <vt:lpstr>Виды МД</vt:lpstr>
      <vt:lpstr>Рекомендации по составлению, проведению и оцениванию МД</vt:lpstr>
      <vt:lpstr>Примерная таблица для оценивания учащихся</vt:lpstr>
      <vt:lpstr>МТ по теме «Квадратные уравнения». </vt:lpstr>
      <vt:lpstr>МП по теме «Квадратные уравнения».</vt:lpstr>
      <vt:lpstr>МС по теме «Квадратные уравнения».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Математический диктант</dc:title>
  <dc:creator>Константин</dc:creator>
  <cp:lastModifiedBy>Ковлягина</cp:lastModifiedBy>
  <cp:revision>4</cp:revision>
  <dcterms:created xsi:type="dcterms:W3CDTF">2015-01-04T15:15:20Z</dcterms:created>
  <dcterms:modified xsi:type="dcterms:W3CDTF">2017-03-13T11:26:02Z</dcterms:modified>
</cp:coreProperties>
</file>